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Poppins"/>
      <p:regular r:id="rId28"/>
      <p:bold r:id="rId29"/>
      <p:italic r:id="rId30"/>
      <p:boldItalic r:id="rId31"/>
    </p:embeddedFont>
    <p:embeddedFont>
      <p:font typeface="Montserrat"/>
      <p:regular r:id="rId32"/>
      <p:bold r:id="rId33"/>
      <p:italic r:id="rId34"/>
      <p:boldItalic r:id="rId35"/>
    </p:embeddedFont>
    <p:embeddedFont>
      <p:font typeface="Montserrat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776CB72-242A-49B5-A6A7-A31A375F1DB5}">
  <a:tblStyle styleId="{A776CB72-242A-49B5-A6A7-A31A375F1DB5}"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Poppins-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boldItalic.fntdata"/><Relationship Id="rId30" Type="http://schemas.openxmlformats.org/officeDocument/2006/relationships/font" Target="fonts/Poppins-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Light-bold.fntdata"/><Relationship Id="rId14" Type="http://schemas.openxmlformats.org/officeDocument/2006/relationships/slide" Target="slides/slide9.xml"/><Relationship Id="rId36" Type="http://schemas.openxmlformats.org/officeDocument/2006/relationships/font" Target="fonts/MontserratLight-regular.fntdata"/><Relationship Id="rId17" Type="http://schemas.openxmlformats.org/officeDocument/2006/relationships/slide" Target="slides/slide12.xml"/><Relationship Id="rId39" Type="http://schemas.openxmlformats.org/officeDocument/2006/relationships/font" Target="fonts/MontserratLight-boldItalic.fntdata"/><Relationship Id="rId16" Type="http://schemas.openxmlformats.org/officeDocument/2006/relationships/slide" Target="slides/slide11.xml"/><Relationship Id="rId38" Type="http://schemas.openxmlformats.org/officeDocument/2006/relationships/font" Target="fonts/MontserratLigh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5c6104015_1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5c6104015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75c6104015_1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75c6104015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75c610436d_3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5c610436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75c610436d_3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75c610436d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35f391192_0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35f391192_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75c610436d_2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75c610436d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35ed75ccf_01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35ed75ccf_0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Google Shape;433;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75c6104015_0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75c610401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made a null hyp to analyze this question. The Null is that the system is biased if the number of views per video does not represent the video’s trending status.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7a6cbe7e7c_0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7a6cbe7e7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75c6104015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75c610401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Null: No correlation between views (how many people watched the video) or proportion of videos (chances of gaining exposure) to likelihood of landing on the trending page. If we notice more views or more videos made by the channels leading to more videos trending, then we reject this hypothesis.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75c610436d_2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75c610436d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grpSp>
        <p:nvGrpSpPr>
          <p:cNvPr id="10" name="Google Shape;10;p2"/>
          <p:cNvGrpSpPr/>
          <p:nvPr/>
        </p:nvGrpSpPr>
        <p:grpSpPr>
          <a:xfrm flipH="1">
            <a:off x="912725" y="0"/>
            <a:ext cx="8231275" cy="4331550"/>
            <a:chOff x="0" y="0"/>
            <a:chExt cx="8231275" cy="4331550"/>
          </a:xfrm>
        </p:grpSpPr>
        <p:pic>
          <p:nvPicPr>
            <p:cNvPr id="11" name="Google Shape;11;p2"/>
            <p:cNvPicPr preferRelativeResize="0"/>
            <p:nvPr/>
          </p:nvPicPr>
          <p:blipFill>
            <a:blip r:embed="rId2">
              <a:alphaModFix/>
            </a:blip>
            <a:stretch>
              <a:fillRect/>
            </a:stretch>
          </p:blipFill>
          <p:spPr>
            <a:xfrm>
              <a:off x="685975" y="3434875"/>
              <a:ext cx="1371975" cy="896675"/>
            </a:xfrm>
            <a:prstGeom prst="rect">
              <a:avLst/>
            </a:prstGeom>
            <a:noFill/>
            <a:ln>
              <a:noFill/>
            </a:ln>
          </p:spPr>
        </p:pic>
        <p:grpSp>
          <p:nvGrpSpPr>
            <p:cNvPr id="12" name="Google Shape;12;p2"/>
            <p:cNvGrpSpPr/>
            <p:nvPr/>
          </p:nvGrpSpPr>
          <p:grpSpPr>
            <a:xfrm>
              <a:off x="0" y="2747250"/>
              <a:ext cx="3429750" cy="896675"/>
              <a:chOff x="0" y="0"/>
              <a:chExt cx="3429750" cy="896675"/>
            </a:xfrm>
          </p:grpSpPr>
          <p:pic>
            <p:nvPicPr>
              <p:cNvPr id="13" name="Google Shape;13;p2"/>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4" name="Google Shape;14;p2"/>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15" name="Google Shape;15;p2"/>
            <p:cNvGrpSpPr/>
            <p:nvPr/>
          </p:nvGrpSpPr>
          <p:grpSpPr>
            <a:xfrm>
              <a:off x="685975" y="2061250"/>
              <a:ext cx="3429750" cy="896675"/>
              <a:chOff x="0" y="0"/>
              <a:chExt cx="3429750" cy="896675"/>
            </a:xfrm>
          </p:grpSpPr>
          <p:pic>
            <p:nvPicPr>
              <p:cNvPr id="16" name="Google Shape;16;p2"/>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7" name="Google Shape;17;p2"/>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18" name="Google Shape;18;p2"/>
            <p:cNvGrpSpPr/>
            <p:nvPr/>
          </p:nvGrpSpPr>
          <p:grpSpPr>
            <a:xfrm>
              <a:off x="0" y="1373625"/>
              <a:ext cx="3429750" cy="896675"/>
              <a:chOff x="0" y="0"/>
              <a:chExt cx="3429750" cy="896675"/>
            </a:xfrm>
          </p:grpSpPr>
          <p:pic>
            <p:nvPicPr>
              <p:cNvPr id="19" name="Google Shape;19;p2"/>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0" name="Google Shape;20;p2"/>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21" name="Google Shape;21;p2"/>
            <p:cNvGrpSpPr/>
            <p:nvPr/>
          </p:nvGrpSpPr>
          <p:grpSpPr>
            <a:xfrm>
              <a:off x="685975" y="687625"/>
              <a:ext cx="7545300" cy="896675"/>
              <a:chOff x="0" y="0"/>
              <a:chExt cx="7545300" cy="896675"/>
            </a:xfrm>
          </p:grpSpPr>
          <p:pic>
            <p:nvPicPr>
              <p:cNvPr id="22" name="Google Shape;22;p2"/>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3" name="Google Shape;23;p2"/>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4" name="Google Shape;24;p2"/>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5" name="Google Shape;25;p2"/>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6" name="Google Shape;26;p2"/>
            <p:cNvGrpSpPr/>
            <p:nvPr/>
          </p:nvGrpSpPr>
          <p:grpSpPr>
            <a:xfrm>
              <a:off x="0" y="0"/>
              <a:ext cx="7545300" cy="896675"/>
              <a:chOff x="0" y="0"/>
              <a:chExt cx="7545300" cy="896675"/>
            </a:xfrm>
          </p:grpSpPr>
          <p:pic>
            <p:nvPicPr>
              <p:cNvPr id="27" name="Google Shape;27;p2"/>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8" name="Google Shape;28;p2"/>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9" name="Google Shape;29;p2"/>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30" name="Google Shape;30;p2"/>
              <p:cNvPicPr preferRelativeResize="0"/>
              <p:nvPr/>
            </p:nvPicPr>
            <p:blipFill>
              <a:blip r:embed="rId2">
                <a:alphaModFix/>
              </a:blip>
              <a:stretch>
                <a:fillRect/>
              </a:stretch>
            </p:blipFill>
            <p:spPr>
              <a:xfrm>
                <a:off x="6173325" y="0"/>
                <a:ext cx="1371975" cy="896675"/>
              </a:xfrm>
              <a:prstGeom prst="rect">
                <a:avLst/>
              </a:prstGeom>
              <a:noFill/>
              <a:ln>
                <a:noFill/>
              </a:ln>
            </p:spPr>
          </p:pic>
        </p:grpSp>
      </p:grpSp>
      <p:sp>
        <p:nvSpPr>
          <p:cNvPr id="31" name="Google Shape;31;p2"/>
          <p:cNvSpPr txBox="1"/>
          <p:nvPr>
            <p:ph type="ctrTitle"/>
          </p:nvPr>
        </p:nvSpPr>
        <p:spPr>
          <a:xfrm>
            <a:off x="2027622" y="1953315"/>
            <a:ext cx="5073300" cy="1159800"/>
          </a:xfrm>
          <a:prstGeom prst="rect">
            <a:avLst/>
          </a:prstGeom>
        </p:spPr>
        <p:txBody>
          <a:bodyPr anchorCtr="0" anchor="ctr" bIns="0" lIns="0" spcFirstLastPara="1" rIns="0" wrap="square" tIns="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2" name="Google Shape;32;p2"/>
          <p:cNvGrpSpPr/>
          <p:nvPr/>
        </p:nvGrpSpPr>
        <p:grpSpPr>
          <a:xfrm flipH="1">
            <a:off x="0" y="3088098"/>
            <a:ext cx="4115725" cy="2270300"/>
            <a:chOff x="4115550" y="2061250"/>
            <a:chExt cx="4115725" cy="2270300"/>
          </a:xfrm>
        </p:grpSpPr>
        <p:grpSp>
          <p:nvGrpSpPr>
            <p:cNvPr id="33" name="Google Shape;33;p2"/>
            <p:cNvGrpSpPr/>
            <p:nvPr/>
          </p:nvGrpSpPr>
          <p:grpSpPr>
            <a:xfrm>
              <a:off x="4801525" y="3434875"/>
              <a:ext cx="3429750" cy="896675"/>
              <a:chOff x="4115550" y="0"/>
              <a:chExt cx="3429750" cy="896675"/>
            </a:xfrm>
          </p:grpSpPr>
          <p:pic>
            <p:nvPicPr>
              <p:cNvPr id="34" name="Google Shape;34;p2"/>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35" name="Google Shape;35;p2"/>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36" name="Google Shape;36;p2"/>
            <p:cNvGrpSpPr/>
            <p:nvPr/>
          </p:nvGrpSpPr>
          <p:grpSpPr>
            <a:xfrm>
              <a:off x="4115550" y="2747250"/>
              <a:ext cx="3429750" cy="896675"/>
              <a:chOff x="4115550" y="0"/>
              <a:chExt cx="3429750" cy="896675"/>
            </a:xfrm>
          </p:grpSpPr>
          <p:pic>
            <p:nvPicPr>
              <p:cNvPr id="37" name="Google Shape;37;p2"/>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38" name="Google Shape;38;p2"/>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39" name="Google Shape;39;p2"/>
            <p:cNvPicPr preferRelativeResize="0"/>
            <p:nvPr/>
          </p:nvPicPr>
          <p:blipFill>
            <a:blip r:embed="rId2">
              <a:alphaModFix/>
            </a:blip>
            <a:stretch>
              <a:fillRect/>
            </a:stretch>
          </p:blipFill>
          <p:spPr>
            <a:xfrm>
              <a:off x="6859300" y="2061250"/>
              <a:ext cx="1371975" cy="896675"/>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_1">
    <p:spTree>
      <p:nvGrpSpPr>
        <p:cNvPr id="279" name="Shape 279"/>
        <p:cNvGrpSpPr/>
        <p:nvPr/>
      </p:nvGrpSpPr>
      <p:grpSpPr>
        <a:xfrm>
          <a:off x="0" y="0"/>
          <a:ext cx="0" cy="0"/>
          <a:chOff x="0" y="0"/>
          <a:chExt cx="0" cy="0"/>
        </a:xfrm>
      </p:grpSpPr>
      <p:sp>
        <p:nvSpPr>
          <p:cNvPr id="280" name="Google Shape;280;p11"/>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grpSp>
        <p:nvGrpSpPr>
          <p:cNvPr id="281" name="Google Shape;281;p11"/>
          <p:cNvGrpSpPr/>
          <p:nvPr/>
        </p:nvGrpSpPr>
        <p:grpSpPr>
          <a:xfrm>
            <a:off x="-4" y="2743188"/>
            <a:ext cx="3186606" cy="2524130"/>
            <a:chOff x="4364071" y="-3213"/>
            <a:chExt cx="3186606" cy="2524130"/>
          </a:xfrm>
        </p:grpSpPr>
        <p:grpSp>
          <p:nvGrpSpPr>
            <p:cNvPr id="282" name="Google Shape;282;p11"/>
            <p:cNvGrpSpPr/>
            <p:nvPr/>
          </p:nvGrpSpPr>
          <p:grpSpPr>
            <a:xfrm flipH="1">
              <a:off x="4364072" y="2000218"/>
              <a:ext cx="3186606" cy="520699"/>
              <a:chOff x="2057775" y="0"/>
              <a:chExt cx="5487525" cy="896675"/>
            </a:xfrm>
          </p:grpSpPr>
          <p:pic>
            <p:nvPicPr>
              <p:cNvPr id="283" name="Google Shape;283;p11"/>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84" name="Google Shape;284;p11"/>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85" name="Google Shape;285;p11"/>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86" name="Google Shape;286;p11"/>
            <p:cNvGrpSpPr/>
            <p:nvPr/>
          </p:nvGrpSpPr>
          <p:grpSpPr>
            <a:xfrm flipH="1">
              <a:off x="4762444" y="1600887"/>
              <a:ext cx="1991656" cy="520699"/>
              <a:chOff x="4115550" y="0"/>
              <a:chExt cx="3429750" cy="896675"/>
            </a:xfrm>
          </p:grpSpPr>
          <p:pic>
            <p:nvPicPr>
              <p:cNvPr id="287" name="Google Shape;287;p11"/>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88" name="Google Shape;288;p11"/>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89" name="Google Shape;289;p11"/>
            <p:cNvGrpSpPr/>
            <p:nvPr/>
          </p:nvGrpSpPr>
          <p:grpSpPr>
            <a:xfrm flipH="1">
              <a:off x="4364072" y="1198193"/>
              <a:ext cx="1991656" cy="520699"/>
              <a:chOff x="4115550" y="0"/>
              <a:chExt cx="3429750" cy="896675"/>
            </a:xfrm>
          </p:grpSpPr>
          <p:pic>
            <p:nvPicPr>
              <p:cNvPr id="290" name="Google Shape;290;p11"/>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91" name="Google Shape;291;p11"/>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292" name="Google Shape;292;p11"/>
            <p:cNvPicPr preferRelativeResize="0"/>
            <p:nvPr/>
          </p:nvPicPr>
          <p:blipFill>
            <a:blip r:embed="rId2">
              <a:alphaModFix/>
            </a:blip>
            <a:stretch>
              <a:fillRect/>
            </a:stretch>
          </p:blipFill>
          <p:spPr>
            <a:xfrm flipH="1">
              <a:off x="4762444" y="798862"/>
              <a:ext cx="796706" cy="520699"/>
            </a:xfrm>
            <a:prstGeom prst="rect">
              <a:avLst/>
            </a:prstGeom>
            <a:noFill/>
            <a:ln>
              <a:noFill/>
            </a:ln>
          </p:spPr>
        </p:pic>
        <p:pic>
          <p:nvPicPr>
            <p:cNvPr id="293" name="Google Shape;293;p11"/>
            <p:cNvPicPr preferRelativeResize="0"/>
            <p:nvPr/>
          </p:nvPicPr>
          <p:blipFill>
            <a:blip r:embed="rId2">
              <a:alphaModFix/>
            </a:blip>
            <a:stretch>
              <a:fillRect/>
            </a:stretch>
          </p:blipFill>
          <p:spPr>
            <a:xfrm flipH="1">
              <a:off x="4364071" y="396118"/>
              <a:ext cx="796706" cy="520699"/>
            </a:xfrm>
            <a:prstGeom prst="rect">
              <a:avLst/>
            </a:prstGeom>
            <a:noFill/>
            <a:ln>
              <a:noFill/>
            </a:ln>
          </p:spPr>
        </p:pic>
        <p:pic>
          <p:nvPicPr>
            <p:cNvPr id="294" name="Google Shape;294;p11"/>
            <p:cNvPicPr preferRelativeResize="0"/>
            <p:nvPr/>
          </p:nvPicPr>
          <p:blipFill>
            <a:blip r:embed="rId2">
              <a:alphaModFix/>
            </a:blip>
            <a:stretch>
              <a:fillRect/>
            </a:stretch>
          </p:blipFill>
          <p:spPr>
            <a:xfrm flipH="1">
              <a:off x="4762444" y="-3213"/>
              <a:ext cx="796706" cy="520699"/>
            </a:xfrm>
            <a:prstGeom prst="rect">
              <a:avLst/>
            </a:prstGeom>
            <a:noFill/>
            <a:ln>
              <a:noFill/>
            </a:ln>
          </p:spPr>
        </p:pic>
      </p:grpSp>
      <p:grpSp>
        <p:nvGrpSpPr>
          <p:cNvPr id="295" name="Google Shape;295;p11"/>
          <p:cNvGrpSpPr/>
          <p:nvPr/>
        </p:nvGrpSpPr>
        <p:grpSpPr>
          <a:xfrm>
            <a:off x="5957394" y="-3213"/>
            <a:ext cx="3186606" cy="2124799"/>
            <a:chOff x="5957394" y="-3213"/>
            <a:chExt cx="3186606" cy="2124799"/>
          </a:xfrm>
        </p:grpSpPr>
        <p:grpSp>
          <p:nvGrpSpPr>
            <p:cNvPr id="296" name="Google Shape;296;p11"/>
            <p:cNvGrpSpPr/>
            <p:nvPr/>
          </p:nvGrpSpPr>
          <p:grpSpPr>
            <a:xfrm flipH="1">
              <a:off x="5957394" y="-3213"/>
              <a:ext cx="3186606" cy="520699"/>
              <a:chOff x="0" y="0"/>
              <a:chExt cx="5487525" cy="896675"/>
            </a:xfrm>
          </p:grpSpPr>
          <p:pic>
            <p:nvPicPr>
              <p:cNvPr id="297" name="Google Shape;297;p11"/>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98" name="Google Shape;298;p11"/>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99" name="Google Shape;299;p11"/>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300" name="Google Shape;300;p11"/>
            <p:cNvGrpSpPr/>
            <p:nvPr/>
          </p:nvGrpSpPr>
          <p:grpSpPr>
            <a:xfrm flipH="1">
              <a:off x="6753972" y="396118"/>
              <a:ext cx="1991656" cy="520699"/>
              <a:chOff x="0" y="0"/>
              <a:chExt cx="3429750" cy="896675"/>
            </a:xfrm>
          </p:grpSpPr>
          <p:pic>
            <p:nvPicPr>
              <p:cNvPr id="301" name="Google Shape;301;p11"/>
              <p:cNvPicPr preferRelativeResize="0"/>
              <p:nvPr/>
            </p:nvPicPr>
            <p:blipFill>
              <a:blip r:embed="rId2">
                <a:alphaModFix/>
              </a:blip>
              <a:stretch>
                <a:fillRect/>
              </a:stretch>
            </p:blipFill>
            <p:spPr>
              <a:xfrm>
                <a:off x="0" y="0"/>
                <a:ext cx="1371975" cy="896675"/>
              </a:xfrm>
              <a:prstGeom prst="rect">
                <a:avLst/>
              </a:prstGeom>
              <a:noFill/>
              <a:ln>
                <a:noFill/>
              </a:ln>
            </p:spPr>
          </p:pic>
          <p:pic>
            <p:nvPicPr>
              <p:cNvPr id="302" name="Google Shape;302;p11"/>
              <p:cNvPicPr preferRelativeResize="0"/>
              <p:nvPr/>
            </p:nvPicPr>
            <p:blipFill>
              <a:blip r:embed="rId2">
                <a:alphaModFix/>
              </a:blip>
              <a:stretch>
                <a:fillRect/>
              </a:stretch>
            </p:blipFill>
            <p:spPr>
              <a:xfrm>
                <a:off x="2057775" y="0"/>
                <a:ext cx="1371975" cy="896675"/>
              </a:xfrm>
              <a:prstGeom prst="rect">
                <a:avLst/>
              </a:prstGeom>
              <a:noFill/>
              <a:ln>
                <a:noFill/>
              </a:ln>
            </p:spPr>
          </p:pic>
        </p:grpSp>
        <p:pic>
          <p:nvPicPr>
            <p:cNvPr id="303" name="Google Shape;303;p11"/>
            <p:cNvPicPr preferRelativeResize="0"/>
            <p:nvPr/>
          </p:nvPicPr>
          <p:blipFill>
            <a:blip r:embed="rId2">
              <a:alphaModFix/>
            </a:blip>
            <a:stretch>
              <a:fillRect/>
            </a:stretch>
          </p:blipFill>
          <p:spPr>
            <a:xfrm flipH="1">
              <a:off x="8347294" y="1600887"/>
              <a:ext cx="796706" cy="520699"/>
            </a:xfrm>
            <a:prstGeom prst="rect">
              <a:avLst/>
            </a:prstGeom>
            <a:noFill/>
            <a:ln>
              <a:noFill/>
            </a:ln>
          </p:spPr>
        </p:pic>
        <p:grpSp>
          <p:nvGrpSpPr>
            <p:cNvPr id="304" name="Google Shape;304;p11"/>
            <p:cNvGrpSpPr/>
            <p:nvPr/>
          </p:nvGrpSpPr>
          <p:grpSpPr>
            <a:xfrm flipH="1">
              <a:off x="7152344" y="798862"/>
              <a:ext cx="1991656" cy="520699"/>
              <a:chOff x="0" y="0"/>
              <a:chExt cx="3429750" cy="896675"/>
            </a:xfrm>
          </p:grpSpPr>
          <p:pic>
            <p:nvPicPr>
              <p:cNvPr id="305" name="Google Shape;305;p11"/>
              <p:cNvPicPr preferRelativeResize="0"/>
              <p:nvPr/>
            </p:nvPicPr>
            <p:blipFill>
              <a:blip r:embed="rId2">
                <a:alphaModFix/>
              </a:blip>
              <a:stretch>
                <a:fillRect/>
              </a:stretch>
            </p:blipFill>
            <p:spPr>
              <a:xfrm>
                <a:off x="0" y="0"/>
                <a:ext cx="1371975" cy="896675"/>
              </a:xfrm>
              <a:prstGeom prst="rect">
                <a:avLst/>
              </a:prstGeom>
              <a:noFill/>
              <a:ln>
                <a:noFill/>
              </a:ln>
            </p:spPr>
          </p:pic>
          <p:pic>
            <p:nvPicPr>
              <p:cNvPr id="306" name="Google Shape;306;p11"/>
              <p:cNvPicPr preferRelativeResize="0"/>
              <p:nvPr/>
            </p:nvPicPr>
            <p:blipFill>
              <a:blip r:embed="rId2">
                <a:alphaModFix/>
              </a:blip>
              <a:stretch>
                <a:fillRect/>
              </a:stretch>
            </p:blipFill>
            <p:spPr>
              <a:xfrm>
                <a:off x="2057775" y="0"/>
                <a:ext cx="1371975" cy="896675"/>
              </a:xfrm>
              <a:prstGeom prst="rect">
                <a:avLst/>
              </a:prstGeom>
              <a:noFill/>
              <a:ln>
                <a:noFill/>
              </a:ln>
            </p:spPr>
          </p:pic>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40" name="Shape 40"/>
        <p:cNvGrpSpPr/>
        <p:nvPr/>
      </p:nvGrpSpPr>
      <p:grpSpPr>
        <a:xfrm>
          <a:off x="0" y="0"/>
          <a:ext cx="0" cy="0"/>
          <a:chOff x="0" y="0"/>
          <a:chExt cx="0" cy="0"/>
        </a:xfrm>
      </p:grpSpPr>
      <p:grpSp>
        <p:nvGrpSpPr>
          <p:cNvPr id="41" name="Google Shape;41;p3"/>
          <p:cNvGrpSpPr/>
          <p:nvPr/>
        </p:nvGrpSpPr>
        <p:grpSpPr>
          <a:xfrm flipH="1">
            <a:off x="912725" y="0"/>
            <a:ext cx="8231275" cy="4331550"/>
            <a:chOff x="0" y="0"/>
            <a:chExt cx="8231275" cy="4331550"/>
          </a:xfrm>
        </p:grpSpPr>
        <p:pic>
          <p:nvPicPr>
            <p:cNvPr id="42" name="Google Shape;42;p3"/>
            <p:cNvPicPr preferRelativeResize="0"/>
            <p:nvPr/>
          </p:nvPicPr>
          <p:blipFill>
            <a:blip r:embed="rId2">
              <a:alphaModFix/>
            </a:blip>
            <a:stretch>
              <a:fillRect/>
            </a:stretch>
          </p:blipFill>
          <p:spPr>
            <a:xfrm>
              <a:off x="685975" y="3434875"/>
              <a:ext cx="1371975" cy="896675"/>
            </a:xfrm>
            <a:prstGeom prst="rect">
              <a:avLst/>
            </a:prstGeom>
            <a:noFill/>
            <a:ln>
              <a:noFill/>
            </a:ln>
          </p:spPr>
        </p:pic>
        <p:grpSp>
          <p:nvGrpSpPr>
            <p:cNvPr id="43" name="Google Shape;43;p3"/>
            <p:cNvGrpSpPr/>
            <p:nvPr/>
          </p:nvGrpSpPr>
          <p:grpSpPr>
            <a:xfrm>
              <a:off x="0" y="2747250"/>
              <a:ext cx="3429750" cy="896675"/>
              <a:chOff x="0" y="0"/>
              <a:chExt cx="3429750" cy="896675"/>
            </a:xfrm>
          </p:grpSpPr>
          <p:pic>
            <p:nvPicPr>
              <p:cNvPr id="44" name="Google Shape;44;p3"/>
              <p:cNvPicPr preferRelativeResize="0"/>
              <p:nvPr/>
            </p:nvPicPr>
            <p:blipFill>
              <a:blip r:embed="rId2">
                <a:alphaModFix/>
              </a:blip>
              <a:stretch>
                <a:fillRect/>
              </a:stretch>
            </p:blipFill>
            <p:spPr>
              <a:xfrm>
                <a:off x="0" y="0"/>
                <a:ext cx="1371975" cy="896675"/>
              </a:xfrm>
              <a:prstGeom prst="rect">
                <a:avLst/>
              </a:prstGeom>
              <a:noFill/>
              <a:ln>
                <a:noFill/>
              </a:ln>
            </p:spPr>
          </p:pic>
          <p:pic>
            <p:nvPicPr>
              <p:cNvPr id="45" name="Google Shape;45;p3"/>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46" name="Google Shape;46;p3"/>
            <p:cNvGrpSpPr/>
            <p:nvPr/>
          </p:nvGrpSpPr>
          <p:grpSpPr>
            <a:xfrm>
              <a:off x="685975" y="2061250"/>
              <a:ext cx="3429750" cy="896675"/>
              <a:chOff x="0" y="0"/>
              <a:chExt cx="3429750" cy="896675"/>
            </a:xfrm>
          </p:grpSpPr>
          <p:pic>
            <p:nvPicPr>
              <p:cNvPr id="47" name="Google Shape;47;p3"/>
              <p:cNvPicPr preferRelativeResize="0"/>
              <p:nvPr/>
            </p:nvPicPr>
            <p:blipFill>
              <a:blip r:embed="rId2">
                <a:alphaModFix/>
              </a:blip>
              <a:stretch>
                <a:fillRect/>
              </a:stretch>
            </p:blipFill>
            <p:spPr>
              <a:xfrm>
                <a:off x="0" y="0"/>
                <a:ext cx="1371975" cy="896675"/>
              </a:xfrm>
              <a:prstGeom prst="rect">
                <a:avLst/>
              </a:prstGeom>
              <a:noFill/>
              <a:ln>
                <a:noFill/>
              </a:ln>
            </p:spPr>
          </p:pic>
          <p:pic>
            <p:nvPicPr>
              <p:cNvPr id="48" name="Google Shape;48;p3"/>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49" name="Google Shape;49;p3"/>
            <p:cNvGrpSpPr/>
            <p:nvPr/>
          </p:nvGrpSpPr>
          <p:grpSpPr>
            <a:xfrm>
              <a:off x="0" y="1373625"/>
              <a:ext cx="3429750" cy="896675"/>
              <a:chOff x="0" y="0"/>
              <a:chExt cx="3429750" cy="896675"/>
            </a:xfrm>
          </p:grpSpPr>
          <p:pic>
            <p:nvPicPr>
              <p:cNvPr id="50" name="Google Shape;50;p3"/>
              <p:cNvPicPr preferRelativeResize="0"/>
              <p:nvPr/>
            </p:nvPicPr>
            <p:blipFill>
              <a:blip r:embed="rId2">
                <a:alphaModFix/>
              </a:blip>
              <a:stretch>
                <a:fillRect/>
              </a:stretch>
            </p:blipFill>
            <p:spPr>
              <a:xfrm>
                <a:off x="0" y="0"/>
                <a:ext cx="1371975" cy="896675"/>
              </a:xfrm>
              <a:prstGeom prst="rect">
                <a:avLst/>
              </a:prstGeom>
              <a:noFill/>
              <a:ln>
                <a:noFill/>
              </a:ln>
            </p:spPr>
          </p:pic>
          <p:pic>
            <p:nvPicPr>
              <p:cNvPr id="51" name="Google Shape;51;p3"/>
              <p:cNvPicPr preferRelativeResize="0"/>
              <p:nvPr/>
            </p:nvPicPr>
            <p:blipFill>
              <a:blip r:embed="rId2">
                <a:alphaModFix/>
              </a:blip>
              <a:stretch>
                <a:fillRect/>
              </a:stretch>
            </p:blipFill>
            <p:spPr>
              <a:xfrm>
                <a:off x="2057775" y="0"/>
                <a:ext cx="1371975" cy="896675"/>
              </a:xfrm>
              <a:prstGeom prst="rect">
                <a:avLst/>
              </a:prstGeom>
              <a:noFill/>
              <a:ln>
                <a:noFill/>
              </a:ln>
            </p:spPr>
          </p:pic>
        </p:grpSp>
        <p:grpSp>
          <p:nvGrpSpPr>
            <p:cNvPr id="52" name="Google Shape;52;p3"/>
            <p:cNvGrpSpPr/>
            <p:nvPr/>
          </p:nvGrpSpPr>
          <p:grpSpPr>
            <a:xfrm>
              <a:off x="685975" y="687625"/>
              <a:ext cx="7545300" cy="896675"/>
              <a:chOff x="0" y="0"/>
              <a:chExt cx="7545300" cy="896675"/>
            </a:xfrm>
          </p:grpSpPr>
          <p:pic>
            <p:nvPicPr>
              <p:cNvPr id="53" name="Google Shape;53;p3"/>
              <p:cNvPicPr preferRelativeResize="0"/>
              <p:nvPr/>
            </p:nvPicPr>
            <p:blipFill>
              <a:blip r:embed="rId2">
                <a:alphaModFix/>
              </a:blip>
              <a:stretch>
                <a:fillRect/>
              </a:stretch>
            </p:blipFill>
            <p:spPr>
              <a:xfrm>
                <a:off x="0" y="0"/>
                <a:ext cx="1371975" cy="896675"/>
              </a:xfrm>
              <a:prstGeom prst="rect">
                <a:avLst/>
              </a:prstGeom>
              <a:noFill/>
              <a:ln>
                <a:noFill/>
              </a:ln>
            </p:spPr>
          </p:pic>
          <p:pic>
            <p:nvPicPr>
              <p:cNvPr id="54" name="Google Shape;54;p3"/>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55" name="Google Shape;55;p3"/>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56" name="Google Shape;56;p3"/>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57" name="Google Shape;57;p3"/>
            <p:cNvGrpSpPr/>
            <p:nvPr/>
          </p:nvGrpSpPr>
          <p:grpSpPr>
            <a:xfrm>
              <a:off x="0" y="0"/>
              <a:ext cx="7545300" cy="896675"/>
              <a:chOff x="0" y="0"/>
              <a:chExt cx="7545300" cy="896675"/>
            </a:xfrm>
          </p:grpSpPr>
          <p:pic>
            <p:nvPicPr>
              <p:cNvPr id="58" name="Google Shape;58;p3"/>
              <p:cNvPicPr preferRelativeResize="0"/>
              <p:nvPr/>
            </p:nvPicPr>
            <p:blipFill>
              <a:blip r:embed="rId2">
                <a:alphaModFix/>
              </a:blip>
              <a:stretch>
                <a:fillRect/>
              </a:stretch>
            </p:blipFill>
            <p:spPr>
              <a:xfrm>
                <a:off x="0" y="0"/>
                <a:ext cx="1371975" cy="896675"/>
              </a:xfrm>
              <a:prstGeom prst="rect">
                <a:avLst/>
              </a:prstGeom>
              <a:noFill/>
              <a:ln>
                <a:noFill/>
              </a:ln>
            </p:spPr>
          </p:pic>
          <p:pic>
            <p:nvPicPr>
              <p:cNvPr id="59" name="Google Shape;59;p3"/>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60" name="Google Shape;60;p3"/>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61" name="Google Shape;61;p3"/>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62" name="Google Shape;62;p3"/>
          <p:cNvGrpSpPr/>
          <p:nvPr/>
        </p:nvGrpSpPr>
        <p:grpSpPr>
          <a:xfrm flipH="1">
            <a:off x="0" y="3088098"/>
            <a:ext cx="4115725" cy="2270300"/>
            <a:chOff x="4115550" y="2061250"/>
            <a:chExt cx="4115725" cy="2270300"/>
          </a:xfrm>
        </p:grpSpPr>
        <p:grpSp>
          <p:nvGrpSpPr>
            <p:cNvPr id="63" name="Google Shape;63;p3"/>
            <p:cNvGrpSpPr/>
            <p:nvPr/>
          </p:nvGrpSpPr>
          <p:grpSpPr>
            <a:xfrm>
              <a:off x="4801525" y="3434875"/>
              <a:ext cx="3429750" cy="896675"/>
              <a:chOff x="4115550" y="0"/>
              <a:chExt cx="3429750" cy="896675"/>
            </a:xfrm>
          </p:grpSpPr>
          <p:pic>
            <p:nvPicPr>
              <p:cNvPr id="64" name="Google Shape;64;p3"/>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65" name="Google Shape;65;p3"/>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66" name="Google Shape;66;p3"/>
            <p:cNvGrpSpPr/>
            <p:nvPr/>
          </p:nvGrpSpPr>
          <p:grpSpPr>
            <a:xfrm>
              <a:off x="4115550" y="2747250"/>
              <a:ext cx="3429750" cy="896675"/>
              <a:chOff x="4115550" y="0"/>
              <a:chExt cx="3429750" cy="896675"/>
            </a:xfrm>
          </p:grpSpPr>
          <p:pic>
            <p:nvPicPr>
              <p:cNvPr id="67" name="Google Shape;67;p3"/>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68" name="Google Shape;68;p3"/>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69" name="Google Shape;69;p3"/>
            <p:cNvPicPr preferRelativeResize="0"/>
            <p:nvPr/>
          </p:nvPicPr>
          <p:blipFill>
            <a:blip r:embed="rId2">
              <a:alphaModFix/>
            </a:blip>
            <a:stretch>
              <a:fillRect/>
            </a:stretch>
          </p:blipFill>
          <p:spPr>
            <a:xfrm>
              <a:off x="6859300" y="2061250"/>
              <a:ext cx="1371975" cy="896675"/>
            </a:xfrm>
            <a:prstGeom prst="rect">
              <a:avLst/>
            </a:prstGeom>
            <a:noFill/>
            <a:ln>
              <a:noFill/>
            </a:ln>
          </p:spPr>
        </p:pic>
      </p:grpSp>
      <p:sp>
        <p:nvSpPr>
          <p:cNvPr id="70" name="Google Shape;70;p3"/>
          <p:cNvSpPr txBox="1"/>
          <p:nvPr>
            <p:ph type="ctrTitle"/>
          </p:nvPr>
        </p:nvSpPr>
        <p:spPr>
          <a:xfrm>
            <a:off x="2027625" y="1629397"/>
            <a:ext cx="5088600" cy="1159800"/>
          </a:xfrm>
          <a:prstGeom prst="rect">
            <a:avLst/>
          </a:prstGeom>
        </p:spPr>
        <p:txBody>
          <a:bodyPr anchorCtr="0" anchor="b" bIns="0" lIns="0" spcFirstLastPara="1" rIns="0" wrap="square" tIns="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71" name="Google Shape;71;p3"/>
          <p:cNvSpPr txBox="1"/>
          <p:nvPr>
            <p:ph idx="1" type="subTitle"/>
          </p:nvPr>
        </p:nvSpPr>
        <p:spPr>
          <a:xfrm>
            <a:off x="2027625" y="2886101"/>
            <a:ext cx="5088600" cy="784800"/>
          </a:xfrm>
          <a:prstGeom prst="rect">
            <a:avLst/>
          </a:prstGeom>
        </p:spPr>
        <p:txBody>
          <a:bodyPr anchorCtr="0" anchor="t" bIns="0" lIns="0" spcFirstLastPara="1" rIns="0" wrap="square" tIns="0">
            <a:noAutofit/>
          </a:bodyPr>
          <a:lstStyle>
            <a:lvl1pPr lvl="0" rtl="0">
              <a:spcBef>
                <a:spcPts val="0"/>
              </a:spcBef>
              <a:spcAft>
                <a:spcPts val="0"/>
              </a:spcAft>
              <a:buClr>
                <a:schemeClr val="accent2"/>
              </a:buClr>
              <a:buSzPts val="2000"/>
              <a:buNone/>
              <a:defRPr>
                <a:solidFill>
                  <a:schemeClr val="accent2"/>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72" name="Shape 72"/>
        <p:cNvGrpSpPr/>
        <p:nvPr/>
      </p:nvGrpSpPr>
      <p:grpSpPr>
        <a:xfrm>
          <a:off x="0" y="0"/>
          <a:ext cx="0" cy="0"/>
          <a:chOff x="0" y="0"/>
          <a:chExt cx="0" cy="0"/>
        </a:xfrm>
      </p:grpSpPr>
      <p:grpSp>
        <p:nvGrpSpPr>
          <p:cNvPr id="73" name="Google Shape;73;p4"/>
          <p:cNvGrpSpPr/>
          <p:nvPr/>
        </p:nvGrpSpPr>
        <p:grpSpPr>
          <a:xfrm>
            <a:off x="4363774" y="-3213"/>
            <a:ext cx="4780226" cy="2524130"/>
            <a:chOff x="4363774" y="-3213"/>
            <a:chExt cx="4780226" cy="2524130"/>
          </a:xfrm>
        </p:grpSpPr>
        <p:pic>
          <p:nvPicPr>
            <p:cNvPr id="74" name="Google Shape;74;p4"/>
            <p:cNvPicPr preferRelativeResize="0"/>
            <p:nvPr/>
          </p:nvPicPr>
          <p:blipFill>
            <a:blip r:embed="rId2">
              <a:alphaModFix/>
            </a:blip>
            <a:stretch>
              <a:fillRect/>
            </a:stretch>
          </p:blipFill>
          <p:spPr>
            <a:xfrm flipH="1">
              <a:off x="7948921" y="2000218"/>
              <a:ext cx="796706" cy="520699"/>
            </a:xfrm>
            <a:prstGeom prst="rect">
              <a:avLst/>
            </a:prstGeom>
            <a:noFill/>
            <a:ln>
              <a:noFill/>
            </a:ln>
          </p:spPr>
        </p:pic>
        <p:grpSp>
          <p:nvGrpSpPr>
            <p:cNvPr id="75" name="Google Shape;75;p4"/>
            <p:cNvGrpSpPr/>
            <p:nvPr/>
          </p:nvGrpSpPr>
          <p:grpSpPr>
            <a:xfrm flipH="1">
              <a:off x="7152344" y="1600887"/>
              <a:ext cx="1991656" cy="520699"/>
              <a:chOff x="0" y="0"/>
              <a:chExt cx="3429750" cy="896675"/>
            </a:xfrm>
          </p:grpSpPr>
          <p:pic>
            <p:nvPicPr>
              <p:cNvPr id="76" name="Google Shape;76;p4"/>
              <p:cNvPicPr preferRelativeResize="0"/>
              <p:nvPr/>
            </p:nvPicPr>
            <p:blipFill>
              <a:blip r:embed="rId2">
                <a:alphaModFix/>
              </a:blip>
              <a:stretch>
                <a:fillRect/>
              </a:stretch>
            </p:blipFill>
            <p:spPr>
              <a:xfrm>
                <a:off x="0" y="0"/>
                <a:ext cx="1371975" cy="896675"/>
              </a:xfrm>
              <a:prstGeom prst="rect">
                <a:avLst/>
              </a:prstGeom>
              <a:noFill/>
              <a:ln>
                <a:noFill/>
              </a:ln>
            </p:spPr>
          </p:pic>
          <p:pic>
            <p:nvPicPr>
              <p:cNvPr id="77" name="Google Shape;77;p4"/>
              <p:cNvPicPr preferRelativeResize="0"/>
              <p:nvPr/>
            </p:nvPicPr>
            <p:blipFill>
              <a:blip r:embed="rId2">
                <a:alphaModFix/>
              </a:blip>
              <a:stretch>
                <a:fillRect/>
              </a:stretch>
            </p:blipFill>
            <p:spPr>
              <a:xfrm>
                <a:off x="2057775" y="0"/>
                <a:ext cx="1371975" cy="896675"/>
              </a:xfrm>
              <a:prstGeom prst="rect">
                <a:avLst/>
              </a:prstGeom>
              <a:noFill/>
              <a:ln>
                <a:noFill/>
              </a:ln>
            </p:spPr>
          </p:pic>
        </p:grpSp>
        <p:pic>
          <p:nvPicPr>
            <p:cNvPr id="78" name="Google Shape;78;p4"/>
            <p:cNvPicPr preferRelativeResize="0"/>
            <p:nvPr/>
          </p:nvPicPr>
          <p:blipFill>
            <a:blip r:embed="rId2">
              <a:alphaModFix/>
            </a:blip>
            <a:stretch>
              <a:fillRect/>
            </a:stretch>
          </p:blipFill>
          <p:spPr>
            <a:xfrm flipH="1">
              <a:off x="7948921" y="1198193"/>
              <a:ext cx="796706" cy="520699"/>
            </a:xfrm>
            <a:prstGeom prst="rect">
              <a:avLst/>
            </a:prstGeom>
            <a:noFill/>
            <a:ln>
              <a:noFill/>
            </a:ln>
          </p:spPr>
        </p:pic>
        <p:grpSp>
          <p:nvGrpSpPr>
            <p:cNvPr id="79" name="Google Shape;79;p4"/>
            <p:cNvGrpSpPr/>
            <p:nvPr/>
          </p:nvGrpSpPr>
          <p:grpSpPr>
            <a:xfrm flipH="1">
              <a:off x="5957394" y="798862"/>
              <a:ext cx="3186606" cy="520699"/>
              <a:chOff x="0" y="0"/>
              <a:chExt cx="5487525" cy="896675"/>
            </a:xfrm>
          </p:grpSpPr>
          <p:pic>
            <p:nvPicPr>
              <p:cNvPr id="80" name="Google Shape;80;p4"/>
              <p:cNvPicPr preferRelativeResize="0"/>
              <p:nvPr/>
            </p:nvPicPr>
            <p:blipFill>
              <a:blip r:embed="rId2">
                <a:alphaModFix/>
              </a:blip>
              <a:stretch>
                <a:fillRect/>
              </a:stretch>
            </p:blipFill>
            <p:spPr>
              <a:xfrm>
                <a:off x="0" y="0"/>
                <a:ext cx="1371975" cy="896675"/>
              </a:xfrm>
              <a:prstGeom prst="rect">
                <a:avLst/>
              </a:prstGeom>
              <a:noFill/>
              <a:ln>
                <a:noFill/>
              </a:ln>
            </p:spPr>
          </p:pic>
          <p:pic>
            <p:nvPicPr>
              <p:cNvPr id="81" name="Google Shape;81;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82" name="Google Shape;82;p4"/>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83" name="Google Shape;83;p4"/>
            <p:cNvGrpSpPr/>
            <p:nvPr/>
          </p:nvGrpSpPr>
          <p:grpSpPr>
            <a:xfrm flipH="1">
              <a:off x="4363774" y="396118"/>
              <a:ext cx="4381854" cy="520735"/>
              <a:chOff x="0" y="0"/>
              <a:chExt cx="7545300" cy="896675"/>
            </a:xfrm>
          </p:grpSpPr>
          <p:pic>
            <p:nvPicPr>
              <p:cNvPr id="84" name="Google Shape;84;p4"/>
              <p:cNvPicPr preferRelativeResize="0"/>
              <p:nvPr/>
            </p:nvPicPr>
            <p:blipFill>
              <a:blip r:embed="rId2">
                <a:alphaModFix/>
              </a:blip>
              <a:stretch>
                <a:fillRect/>
              </a:stretch>
            </p:blipFill>
            <p:spPr>
              <a:xfrm>
                <a:off x="0" y="0"/>
                <a:ext cx="1371975" cy="896675"/>
              </a:xfrm>
              <a:prstGeom prst="rect">
                <a:avLst/>
              </a:prstGeom>
              <a:noFill/>
              <a:ln>
                <a:noFill/>
              </a:ln>
            </p:spPr>
          </p:pic>
          <p:pic>
            <p:nvPicPr>
              <p:cNvPr id="85" name="Google Shape;85;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86" name="Google Shape;86;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87" name="Google Shape;87;p4"/>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88" name="Google Shape;88;p4"/>
            <p:cNvGrpSpPr/>
            <p:nvPr/>
          </p:nvGrpSpPr>
          <p:grpSpPr>
            <a:xfrm flipH="1">
              <a:off x="4762146" y="-3213"/>
              <a:ext cx="4381854" cy="520735"/>
              <a:chOff x="0" y="0"/>
              <a:chExt cx="7545300" cy="896675"/>
            </a:xfrm>
          </p:grpSpPr>
          <p:pic>
            <p:nvPicPr>
              <p:cNvPr id="89" name="Google Shape;89;p4"/>
              <p:cNvPicPr preferRelativeResize="0"/>
              <p:nvPr/>
            </p:nvPicPr>
            <p:blipFill>
              <a:blip r:embed="rId2">
                <a:alphaModFix/>
              </a:blip>
              <a:stretch>
                <a:fillRect/>
              </a:stretch>
            </p:blipFill>
            <p:spPr>
              <a:xfrm>
                <a:off x="0" y="0"/>
                <a:ext cx="1371975" cy="896675"/>
              </a:xfrm>
              <a:prstGeom prst="rect">
                <a:avLst/>
              </a:prstGeom>
              <a:noFill/>
              <a:ln>
                <a:noFill/>
              </a:ln>
            </p:spPr>
          </p:pic>
          <p:pic>
            <p:nvPicPr>
              <p:cNvPr id="90" name="Google Shape;90;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91" name="Google Shape;91;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92" name="Google Shape;92;p4"/>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93" name="Google Shape;93;p4"/>
          <p:cNvGrpSpPr/>
          <p:nvPr/>
        </p:nvGrpSpPr>
        <p:grpSpPr>
          <a:xfrm>
            <a:off x="-3" y="2743188"/>
            <a:ext cx="4381556" cy="2524130"/>
            <a:chOff x="4364072" y="-3213"/>
            <a:chExt cx="4381556" cy="2524130"/>
          </a:xfrm>
        </p:grpSpPr>
        <p:grpSp>
          <p:nvGrpSpPr>
            <p:cNvPr id="94" name="Google Shape;94;p4"/>
            <p:cNvGrpSpPr/>
            <p:nvPr/>
          </p:nvGrpSpPr>
          <p:grpSpPr>
            <a:xfrm flipH="1">
              <a:off x="4364072" y="2000218"/>
              <a:ext cx="4381556" cy="520699"/>
              <a:chOff x="0" y="0"/>
              <a:chExt cx="7545300" cy="896675"/>
            </a:xfrm>
          </p:grpSpPr>
          <p:pic>
            <p:nvPicPr>
              <p:cNvPr id="95" name="Google Shape;95;p4"/>
              <p:cNvPicPr preferRelativeResize="0"/>
              <p:nvPr/>
            </p:nvPicPr>
            <p:blipFill>
              <a:blip r:embed="rId2">
                <a:alphaModFix/>
              </a:blip>
              <a:stretch>
                <a:fillRect/>
              </a:stretch>
            </p:blipFill>
            <p:spPr>
              <a:xfrm>
                <a:off x="0" y="0"/>
                <a:ext cx="1371975" cy="896675"/>
              </a:xfrm>
              <a:prstGeom prst="rect">
                <a:avLst/>
              </a:prstGeom>
              <a:noFill/>
              <a:ln>
                <a:noFill/>
              </a:ln>
            </p:spPr>
          </p:pic>
          <p:pic>
            <p:nvPicPr>
              <p:cNvPr id="96" name="Google Shape;96;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97" name="Google Shape;97;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98" name="Google Shape;98;p4"/>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99" name="Google Shape;99;p4"/>
            <p:cNvGrpSpPr/>
            <p:nvPr/>
          </p:nvGrpSpPr>
          <p:grpSpPr>
            <a:xfrm flipH="1">
              <a:off x="4762444" y="1600887"/>
              <a:ext cx="3186606" cy="520699"/>
              <a:chOff x="2057775" y="0"/>
              <a:chExt cx="5487525" cy="896675"/>
            </a:xfrm>
          </p:grpSpPr>
          <p:pic>
            <p:nvPicPr>
              <p:cNvPr id="100" name="Google Shape;100;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01" name="Google Shape;101;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02" name="Google Shape;102;p4"/>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103" name="Google Shape;103;p4"/>
            <p:cNvGrpSpPr/>
            <p:nvPr/>
          </p:nvGrpSpPr>
          <p:grpSpPr>
            <a:xfrm flipH="1">
              <a:off x="4364072" y="1198193"/>
              <a:ext cx="3186606" cy="520699"/>
              <a:chOff x="2057775" y="0"/>
              <a:chExt cx="5487525" cy="896675"/>
            </a:xfrm>
          </p:grpSpPr>
          <p:pic>
            <p:nvPicPr>
              <p:cNvPr id="104" name="Google Shape;104;p4"/>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05" name="Google Shape;105;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06" name="Google Shape;106;p4"/>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107" name="Google Shape;107;p4"/>
            <p:cNvPicPr preferRelativeResize="0"/>
            <p:nvPr/>
          </p:nvPicPr>
          <p:blipFill>
            <a:blip r:embed="rId2">
              <a:alphaModFix/>
            </a:blip>
            <a:stretch>
              <a:fillRect/>
            </a:stretch>
          </p:blipFill>
          <p:spPr>
            <a:xfrm flipH="1">
              <a:off x="4762444" y="798862"/>
              <a:ext cx="796706" cy="520699"/>
            </a:xfrm>
            <a:prstGeom prst="rect">
              <a:avLst/>
            </a:prstGeom>
            <a:noFill/>
            <a:ln>
              <a:noFill/>
            </a:ln>
          </p:spPr>
        </p:pic>
        <p:grpSp>
          <p:nvGrpSpPr>
            <p:cNvPr id="108" name="Google Shape;108;p4"/>
            <p:cNvGrpSpPr/>
            <p:nvPr/>
          </p:nvGrpSpPr>
          <p:grpSpPr>
            <a:xfrm flipH="1">
              <a:off x="4364072" y="396118"/>
              <a:ext cx="1991656" cy="520699"/>
              <a:chOff x="4115550" y="0"/>
              <a:chExt cx="3429750" cy="896675"/>
            </a:xfrm>
          </p:grpSpPr>
          <p:pic>
            <p:nvPicPr>
              <p:cNvPr id="109" name="Google Shape;109;p4"/>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10" name="Google Shape;110;p4"/>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111" name="Google Shape;111;p4"/>
            <p:cNvPicPr preferRelativeResize="0"/>
            <p:nvPr/>
          </p:nvPicPr>
          <p:blipFill>
            <a:blip r:embed="rId2">
              <a:alphaModFix/>
            </a:blip>
            <a:stretch>
              <a:fillRect/>
            </a:stretch>
          </p:blipFill>
          <p:spPr>
            <a:xfrm flipH="1">
              <a:off x="4762444" y="-3213"/>
              <a:ext cx="796706" cy="520699"/>
            </a:xfrm>
            <a:prstGeom prst="rect">
              <a:avLst/>
            </a:prstGeom>
            <a:noFill/>
            <a:ln>
              <a:noFill/>
            </a:ln>
          </p:spPr>
        </p:pic>
      </p:grpSp>
      <p:sp>
        <p:nvSpPr>
          <p:cNvPr id="112" name="Google Shape;112;p4"/>
          <p:cNvSpPr txBox="1"/>
          <p:nvPr>
            <p:ph idx="1" type="body"/>
          </p:nvPr>
        </p:nvSpPr>
        <p:spPr>
          <a:xfrm>
            <a:off x="2487650" y="1218025"/>
            <a:ext cx="4168800" cy="2707500"/>
          </a:xfrm>
          <a:prstGeom prst="rect">
            <a:avLst/>
          </a:prstGeom>
        </p:spPr>
        <p:txBody>
          <a:bodyPr anchorCtr="0" anchor="ctr" bIns="0" lIns="0" spcFirstLastPara="1" rIns="0" wrap="square" tIns="0">
            <a:noAutofit/>
          </a:bodyPr>
          <a:lstStyle>
            <a:lvl1pPr indent="-381000" lvl="0" marL="457200" rtl="0" algn="ctr">
              <a:spcBef>
                <a:spcPts val="600"/>
              </a:spcBef>
              <a:spcAft>
                <a:spcPts val="0"/>
              </a:spcAft>
              <a:buSzPts val="2400"/>
              <a:buFont typeface="Montserrat"/>
              <a:buChar char="❑"/>
              <a:defRPr b="1" sz="2400">
                <a:latin typeface="Montserrat"/>
                <a:ea typeface="Montserrat"/>
                <a:cs typeface="Montserrat"/>
                <a:sym typeface="Montserrat"/>
              </a:defRPr>
            </a:lvl1pPr>
            <a:lvl2pPr indent="-381000" lvl="1" marL="914400" rtl="0" algn="ctr">
              <a:spcBef>
                <a:spcPts val="600"/>
              </a:spcBef>
              <a:spcAft>
                <a:spcPts val="0"/>
              </a:spcAft>
              <a:buSzPts val="2400"/>
              <a:buFont typeface="Montserrat"/>
              <a:buChar char="❏"/>
              <a:defRPr b="1" sz="2400">
                <a:latin typeface="Montserrat"/>
                <a:ea typeface="Montserrat"/>
                <a:cs typeface="Montserrat"/>
                <a:sym typeface="Montserrat"/>
              </a:defRPr>
            </a:lvl2pPr>
            <a:lvl3pPr indent="-381000" lvl="2" marL="1371600" rtl="0" algn="ctr">
              <a:spcBef>
                <a:spcPts val="600"/>
              </a:spcBef>
              <a:spcAft>
                <a:spcPts val="0"/>
              </a:spcAft>
              <a:buSzPts val="2400"/>
              <a:buFont typeface="Montserrat"/>
              <a:buChar char="❏"/>
              <a:defRPr b="1" sz="2400">
                <a:latin typeface="Montserrat"/>
                <a:ea typeface="Montserrat"/>
                <a:cs typeface="Montserrat"/>
                <a:sym typeface="Montserrat"/>
              </a:defRPr>
            </a:lvl3pPr>
            <a:lvl4pPr indent="-381000" lvl="3" marL="1828800" rtl="0" algn="ctr">
              <a:spcBef>
                <a:spcPts val="600"/>
              </a:spcBef>
              <a:spcAft>
                <a:spcPts val="0"/>
              </a:spcAft>
              <a:buSzPts val="2400"/>
              <a:buFont typeface="Montserrat"/>
              <a:buChar char="❏"/>
              <a:defRPr b="1" sz="2400">
                <a:latin typeface="Montserrat"/>
                <a:ea typeface="Montserrat"/>
                <a:cs typeface="Montserrat"/>
                <a:sym typeface="Montserrat"/>
              </a:defRPr>
            </a:lvl4pPr>
            <a:lvl5pPr indent="-381000" lvl="4" marL="2286000" rtl="0" algn="ctr">
              <a:spcBef>
                <a:spcPts val="600"/>
              </a:spcBef>
              <a:spcAft>
                <a:spcPts val="0"/>
              </a:spcAft>
              <a:buSzPts val="2400"/>
              <a:buFont typeface="Montserrat"/>
              <a:buChar char="❏"/>
              <a:defRPr b="1" sz="2400">
                <a:latin typeface="Montserrat"/>
                <a:ea typeface="Montserrat"/>
                <a:cs typeface="Montserrat"/>
                <a:sym typeface="Montserrat"/>
              </a:defRPr>
            </a:lvl5pPr>
            <a:lvl6pPr indent="-381000" lvl="5" marL="2743200" rtl="0" algn="ctr">
              <a:spcBef>
                <a:spcPts val="600"/>
              </a:spcBef>
              <a:spcAft>
                <a:spcPts val="0"/>
              </a:spcAft>
              <a:buSzPts val="2400"/>
              <a:buFont typeface="Montserrat"/>
              <a:buChar char="❏"/>
              <a:defRPr b="1" sz="2400">
                <a:latin typeface="Montserrat"/>
                <a:ea typeface="Montserrat"/>
                <a:cs typeface="Montserrat"/>
                <a:sym typeface="Montserrat"/>
              </a:defRPr>
            </a:lvl6pPr>
            <a:lvl7pPr indent="-381000" lvl="6" marL="3200400" rtl="0" algn="ctr">
              <a:spcBef>
                <a:spcPts val="600"/>
              </a:spcBef>
              <a:spcAft>
                <a:spcPts val="0"/>
              </a:spcAft>
              <a:buSzPts val="2400"/>
              <a:buFont typeface="Montserrat"/>
              <a:buChar char="❏"/>
              <a:defRPr b="1" sz="2400">
                <a:latin typeface="Montserrat"/>
                <a:ea typeface="Montserrat"/>
                <a:cs typeface="Montserrat"/>
                <a:sym typeface="Montserrat"/>
              </a:defRPr>
            </a:lvl7pPr>
            <a:lvl8pPr indent="-381000" lvl="7" marL="3657600" rtl="0" algn="ctr">
              <a:spcBef>
                <a:spcPts val="600"/>
              </a:spcBef>
              <a:spcAft>
                <a:spcPts val="0"/>
              </a:spcAft>
              <a:buSzPts val="2400"/>
              <a:buFont typeface="Montserrat"/>
              <a:buChar char="❏"/>
              <a:defRPr b="1" sz="2400">
                <a:latin typeface="Montserrat"/>
                <a:ea typeface="Montserrat"/>
                <a:cs typeface="Montserrat"/>
                <a:sym typeface="Montserrat"/>
              </a:defRPr>
            </a:lvl8pPr>
            <a:lvl9pPr indent="-381000" lvl="8" marL="4114800" algn="ctr">
              <a:spcBef>
                <a:spcPts val="600"/>
              </a:spcBef>
              <a:spcAft>
                <a:spcPts val="0"/>
              </a:spcAft>
              <a:buSzPts val="2400"/>
              <a:buFont typeface="Montserrat"/>
              <a:buChar char="❏"/>
              <a:defRPr b="1" sz="2400">
                <a:latin typeface="Montserrat"/>
                <a:ea typeface="Montserrat"/>
                <a:cs typeface="Montserrat"/>
                <a:sym typeface="Montserrat"/>
              </a:defRPr>
            </a:lvl9pPr>
          </a:lstStyle>
          <a:p/>
        </p:txBody>
      </p:sp>
      <p:sp>
        <p:nvSpPr>
          <p:cNvPr id="113" name="Google Shape;113;p4"/>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114" name="Shape 114"/>
        <p:cNvGrpSpPr/>
        <p:nvPr/>
      </p:nvGrpSpPr>
      <p:grpSpPr>
        <a:xfrm>
          <a:off x="0" y="0"/>
          <a:ext cx="0" cy="0"/>
          <a:chOff x="0" y="0"/>
          <a:chExt cx="0" cy="0"/>
        </a:xfrm>
      </p:grpSpPr>
      <p:grpSp>
        <p:nvGrpSpPr>
          <p:cNvPr id="115" name="Google Shape;115;p5"/>
          <p:cNvGrpSpPr/>
          <p:nvPr/>
        </p:nvGrpSpPr>
        <p:grpSpPr>
          <a:xfrm flipH="1">
            <a:off x="4363774" y="-3213"/>
            <a:ext cx="4780226" cy="2116171"/>
            <a:chOff x="0" y="0"/>
            <a:chExt cx="5072935" cy="2245751"/>
          </a:xfrm>
        </p:grpSpPr>
        <p:pic>
          <p:nvPicPr>
            <p:cNvPr id="116" name="Google Shape;116;p5"/>
            <p:cNvPicPr preferRelativeResize="0"/>
            <p:nvPr/>
          </p:nvPicPr>
          <p:blipFill>
            <a:blip r:embed="rId2">
              <a:alphaModFix/>
            </a:blip>
            <a:stretch>
              <a:fillRect/>
            </a:stretch>
          </p:blipFill>
          <p:spPr>
            <a:xfrm>
              <a:off x="0" y="1693130"/>
              <a:ext cx="845548" cy="552621"/>
            </a:xfrm>
            <a:prstGeom prst="rect">
              <a:avLst/>
            </a:prstGeom>
            <a:noFill/>
            <a:ln>
              <a:noFill/>
            </a:ln>
          </p:spPr>
        </p:pic>
        <p:pic>
          <p:nvPicPr>
            <p:cNvPr id="117" name="Google Shape;117;p5"/>
            <p:cNvPicPr preferRelativeResize="0"/>
            <p:nvPr/>
          </p:nvPicPr>
          <p:blipFill>
            <a:blip r:embed="rId2">
              <a:alphaModFix/>
            </a:blip>
            <a:stretch>
              <a:fillRect/>
            </a:stretch>
          </p:blipFill>
          <p:spPr>
            <a:xfrm>
              <a:off x="422766" y="1270348"/>
              <a:ext cx="845548" cy="552621"/>
            </a:xfrm>
            <a:prstGeom prst="rect">
              <a:avLst/>
            </a:prstGeom>
            <a:noFill/>
            <a:ln>
              <a:noFill/>
            </a:ln>
          </p:spPr>
        </p:pic>
        <p:grpSp>
          <p:nvGrpSpPr>
            <p:cNvPr id="118" name="Google Shape;118;p5"/>
            <p:cNvGrpSpPr/>
            <p:nvPr/>
          </p:nvGrpSpPr>
          <p:grpSpPr>
            <a:xfrm>
              <a:off x="0" y="846565"/>
              <a:ext cx="3381962" cy="552621"/>
              <a:chOff x="0" y="0"/>
              <a:chExt cx="5487525" cy="896675"/>
            </a:xfrm>
          </p:grpSpPr>
          <p:pic>
            <p:nvPicPr>
              <p:cNvPr id="119" name="Google Shape;119;p5"/>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20" name="Google Shape;120;p5"/>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21" name="Google Shape;121;p5"/>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22" name="Google Shape;122;p5"/>
            <p:cNvGrpSpPr/>
            <p:nvPr/>
          </p:nvGrpSpPr>
          <p:grpSpPr>
            <a:xfrm>
              <a:off x="422766" y="423783"/>
              <a:ext cx="4650168" cy="552621"/>
              <a:chOff x="0" y="0"/>
              <a:chExt cx="7545300" cy="896675"/>
            </a:xfrm>
          </p:grpSpPr>
          <p:pic>
            <p:nvPicPr>
              <p:cNvPr id="123" name="Google Shape;123;p5"/>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24" name="Google Shape;124;p5"/>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25" name="Google Shape;125;p5"/>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26" name="Google Shape;126;p5"/>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127" name="Google Shape;127;p5"/>
            <p:cNvGrpSpPr/>
            <p:nvPr/>
          </p:nvGrpSpPr>
          <p:grpSpPr>
            <a:xfrm>
              <a:off x="0" y="0"/>
              <a:ext cx="4650168" cy="552621"/>
              <a:chOff x="0" y="0"/>
              <a:chExt cx="7545300" cy="896675"/>
            </a:xfrm>
          </p:grpSpPr>
          <p:pic>
            <p:nvPicPr>
              <p:cNvPr id="128" name="Google Shape;128;p5"/>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29" name="Google Shape;129;p5"/>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30" name="Google Shape;130;p5"/>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31" name="Google Shape;131;p5"/>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132" name="Google Shape;132;p5"/>
          <p:cNvGrpSpPr/>
          <p:nvPr/>
        </p:nvGrpSpPr>
        <p:grpSpPr>
          <a:xfrm flipH="1">
            <a:off x="6" y="3953174"/>
            <a:ext cx="2390164" cy="1318453"/>
            <a:chOff x="6607482" y="3879952"/>
            <a:chExt cx="2536521" cy="1399186"/>
          </a:xfrm>
        </p:grpSpPr>
        <p:grpSp>
          <p:nvGrpSpPr>
            <p:cNvPr id="133" name="Google Shape;133;p5"/>
            <p:cNvGrpSpPr/>
            <p:nvPr/>
          </p:nvGrpSpPr>
          <p:grpSpPr>
            <a:xfrm>
              <a:off x="6607482" y="4726517"/>
              <a:ext cx="2113755" cy="552621"/>
              <a:chOff x="2057775" y="0"/>
              <a:chExt cx="3429750" cy="896675"/>
            </a:xfrm>
          </p:grpSpPr>
          <p:pic>
            <p:nvPicPr>
              <p:cNvPr id="134" name="Google Shape;134;p5"/>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35" name="Google Shape;135;p5"/>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36" name="Google Shape;136;p5"/>
            <p:cNvGrpSpPr/>
            <p:nvPr/>
          </p:nvGrpSpPr>
          <p:grpSpPr>
            <a:xfrm>
              <a:off x="7030248" y="4303735"/>
              <a:ext cx="2113755" cy="552621"/>
              <a:chOff x="2057775" y="0"/>
              <a:chExt cx="3429750" cy="896675"/>
            </a:xfrm>
          </p:grpSpPr>
          <p:pic>
            <p:nvPicPr>
              <p:cNvPr id="137" name="Google Shape;137;p5"/>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38" name="Google Shape;138;p5"/>
              <p:cNvPicPr preferRelativeResize="0"/>
              <p:nvPr/>
            </p:nvPicPr>
            <p:blipFill>
              <a:blip r:embed="rId2">
                <a:alphaModFix/>
              </a:blip>
              <a:stretch>
                <a:fillRect/>
              </a:stretch>
            </p:blipFill>
            <p:spPr>
              <a:xfrm>
                <a:off x="4115550" y="0"/>
                <a:ext cx="1371975" cy="896675"/>
              </a:xfrm>
              <a:prstGeom prst="rect">
                <a:avLst/>
              </a:prstGeom>
              <a:noFill/>
              <a:ln>
                <a:noFill/>
              </a:ln>
            </p:spPr>
          </p:pic>
        </p:grpSp>
        <p:pic>
          <p:nvPicPr>
            <p:cNvPr id="139" name="Google Shape;139;p5"/>
            <p:cNvPicPr preferRelativeResize="0"/>
            <p:nvPr/>
          </p:nvPicPr>
          <p:blipFill>
            <a:blip r:embed="rId2">
              <a:alphaModFix/>
            </a:blip>
            <a:stretch>
              <a:fillRect/>
            </a:stretch>
          </p:blipFill>
          <p:spPr>
            <a:xfrm>
              <a:off x="7875688" y="3879952"/>
              <a:ext cx="845548" cy="552621"/>
            </a:xfrm>
            <a:prstGeom prst="rect">
              <a:avLst/>
            </a:prstGeom>
            <a:noFill/>
            <a:ln>
              <a:noFill/>
            </a:ln>
          </p:spPr>
        </p:pic>
      </p:grpSp>
      <p:sp>
        <p:nvSpPr>
          <p:cNvPr id="140" name="Google Shape;140;p5"/>
          <p:cNvSpPr txBox="1"/>
          <p:nvPr>
            <p:ph type="title"/>
          </p:nvPr>
        </p:nvSpPr>
        <p:spPr>
          <a:xfrm>
            <a:off x="776450" y="402700"/>
            <a:ext cx="3587400" cy="856800"/>
          </a:xfrm>
          <a:prstGeom prst="rect">
            <a:avLst/>
          </a:prstGeom>
        </p:spPr>
        <p:txBody>
          <a:bodyPr anchorCtr="0" anchor="b" bIns="0" lIns="0" spcFirstLastPara="1" rIns="0" wrap="square" tIns="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141" name="Google Shape;141;p5"/>
          <p:cNvSpPr txBox="1"/>
          <p:nvPr>
            <p:ph idx="1" type="body"/>
          </p:nvPr>
        </p:nvSpPr>
        <p:spPr>
          <a:xfrm>
            <a:off x="776450" y="1524375"/>
            <a:ext cx="7591200" cy="29325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a:lvl1pPr>
            <a:lvl2pPr indent="-355600" lvl="1" marL="914400">
              <a:spcBef>
                <a:spcPts val="600"/>
              </a:spcBef>
              <a:spcAft>
                <a:spcPts val="0"/>
              </a:spcAft>
              <a:buSzPts val="2000"/>
              <a:buChar char="❏"/>
              <a:defRPr/>
            </a:lvl2pPr>
            <a:lvl3pPr indent="-355600" lvl="2" marL="1371600">
              <a:spcBef>
                <a:spcPts val="600"/>
              </a:spcBef>
              <a:spcAft>
                <a:spcPts val="0"/>
              </a:spcAft>
              <a:buSzPts val="2000"/>
              <a:buChar char="❏"/>
              <a:defRPr/>
            </a:lvl3pPr>
            <a:lvl4pPr indent="-355600" lvl="3" marL="1828800">
              <a:spcBef>
                <a:spcPts val="600"/>
              </a:spcBef>
              <a:spcAft>
                <a:spcPts val="0"/>
              </a:spcAft>
              <a:buSzPts val="2000"/>
              <a:buChar char="❏"/>
              <a:defRPr/>
            </a:lvl4pPr>
            <a:lvl5pPr indent="-355600" lvl="4" marL="2286000">
              <a:spcBef>
                <a:spcPts val="600"/>
              </a:spcBef>
              <a:spcAft>
                <a:spcPts val="0"/>
              </a:spcAft>
              <a:buSzPts val="2000"/>
              <a:buChar char="❏"/>
              <a:defRPr/>
            </a:lvl5pPr>
            <a:lvl6pPr indent="-355600" lvl="5" marL="2743200">
              <a:spcBef>
                <a:spcPts val="600"/>
              </a:spcBef>
              <a:spcAft>
                <a:spcPts val="0"/>
              </a:spcAft>
              <a:buSzPts val="2000"/>
              <a:buChar char="❏"/>
              <a:defRPr/>
            </a:lvl6pPr>
            <a:lvl7pPr indent="-355600" lvl="6" marL="3200400">
              <a:spcBef>
                <a:spcPts val="600"/>
              </a:spcBef>
              <a:spcAft>
                <a:spcPts val="0"/>
              </a:spcAft>
              <a:buSzPts val="2000"/>
              <a:buChar char="❏"/>
              <a:defRPr/>
            </a:lvl7pPr>
            <a:lvl8pPr indent="-355600" lvl="7" marL="3657600">
              <a:spcBef>
                <a:spcPts val="600"/>
              </a:spcBef>
              <a:spcAft>
                <a:spcPts val="0"/>
              </a:spcAft>
              <a:buSzPts val="2000"/>
              <a:buChar char="❏"/>
              <a:defRPr/>
            </a:lvl8pPr>
            <a:lvl9pPr indent="-355600" lvl="8" marL="4114800">
              <a:spcBef>
                <a:spcPts val="600"/>
              </a:spcBef>
              <a:spcAft>
                <a:spcPts val="0"/>
              </a:spcAft>
              <a:buSzPts val="2000"/>
              <a:buChar char="❏"/>
              <a:defRPr/>
            </a:lvl9pPr>
          </a:lstStyle>
          <a:p/>
        </p:txBody>
      </p:sp>
      <p:sp>
        <p:nvSpPr>
          <p:cNvPr id="142" name="Google Shape;142;p5"/>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143" name="Shape 143"/>
        <p:cNvGrpSpPr/>
        <p:nvPr/>
      </p:nvGrpSpPr>
      <p:grpSpPr>
        <a:xfrm>
          <a:off x="0" y="0"/>
          <a:ext cx="0" cy="0"/>
          <a:chOff x="0" y="0"/>
          <a:chExt cx="0" cy="0"/>
        </a:xfrm>
      </p:grpSpPr>
      <p:grpSp>
        <p:nvGrpSpPr>
          <p:cNvPr id="144" name="Google Shape;144;p6"/>
          <p:cNvGrpSpPr/>
          <p:nvPr/>
        </p:nvGrpSpPr>
        <p:grpSpPr>
          <a:xfrm flipH="1">
            <a:off x="4363774" y="-3213"/>
            <a:ext cx="4780226" cy="2116171"/>
            <a:chOff x="0" y="0"/>
            <a:chExt cx="5072935" cy="2245751"/>
          </a:xfrm>
        </p:grpSpPr>
        <p:pic>
          <p:nvPicPr>
            <p:cNvPr id="145" name="Google Shape;145;p6"/>
            <p:cNvPicPr preferRelativeResize="0"/>
            <p:nvPr/>
          </p:nvPicPr>
          <p:blipFill>
            <a:blip r:embed="rId2">
              <a:alphaModFix/>
            </a:blip>
            <a:stretch>
              <a:fillRect/>
            </a:stretch>
          </p:blipFill>
          <p:spPr>
            <a:xfrm>
              <a:off x="0" y="1693130"/>
              <a:ext cx="845548" cy="552621"/>
            </a:xfrm>
            <a:prstGeom prst="rect">
              <a:avLst/>
            </a:prstGeom>
            <a:noFill/>
            <a:ln>
              <a:noFill/>
            </a:ln>
          </p:spPr>
        </p:pic>
        <p:pic>
          <p:nvPicPr>
            <p:cNvPr id="146" name="Google Shape;146;p6"/>
            <p:cNvPicPr preferRelativeResize="0"/>
            <p:nvPr/>
          </p:nvPicPr>
          <p:blipFill>
            <a:blip r:embed="rId2">
              <a:alphaModFix/>
            </a:blip>
            <a:stretch>
              <a:fillRect/>
            </a:stretch>
          </p:blipFill>
          <p:spPr>
            <a:xfrm>
              <a:off x="422766" y="1270348"/>
              <a:ext cx="845548" cy="552621"/>
            </a:xfrm>
            <a:prstGeom prst="rect">
              <a:avLst/>
            </a:prstGeom>
            <a:noFill/>
            <a:ln>
              <a:noFill/>
            </a:ln>
          </p:spPr>
        </p:pic>
        <p:grpSp>
          <p:nvGrpSpPr>
            <p:cNvPr id="147" name="Google Shape;147;p6"/>
            <p:cNvGrpSpPr/>
            <p:nvPr/>
          </p:nvGrpSpPr>
          <p:grpSpPr>
            <a:xfrm>
              <a:off x="0" y="846565"/>
              <a:ext cx="3381962" cy="552621"/>
              <a:chOff x="0" y="0"/>
              <a:chExt cx="5487525" cy="896675"/>
            </a:xfrm>
          </p:grpSpPr>
          <p:pic>
            <p:nvPicPr>
              <p:cNvPr id="148" name="Google Shape;148;p6"/>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49" name="Google Shape;149;p6"/>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50" name="Google Shape;150;p6"/>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51" name="Google Shape;151;p6"/>
            <p:cNvGrpSpPr/>
            <p:nvPr/>
          </p:nvGrpSpPr>
          <p:grpSpPr>
            <a:xfrm>
              <a:off x="422766" y="423783"/>
              <a:ext cx="4650168" cy="552621"/>
              <a:chOff x="0" y="0"/>
              <a:chExt cx="7545300" cy="896675"/>
            </a:xfrm>
          </p:grpSpPr>
          <p:pic>
            <p:nvPicPr>
              <p:cNvPr id="152" name="Google Shape;152;p6"/>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53" name="Google Shape;153;p6"/>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54" name="Google Shape;154;p6"/>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55" name="Google Shape;155;p6"/>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156" name="Google Shape;156;p6"/>
            <p:cNvGrpSpPr/>
            <p:nvPr/>
          </p:nvGrpSpPr>
          <p:grpSpPr>
            <a:xfrm>
              <a:off x="0" y="0"/>
              <a:ext cx="4650168" cy="552621"/>
              <a:chOff x="0" y="0"/>
              <a:chExt cx="7545300" cy="896675"/>
            </a:xfrm>
          </p:grpSpPr>
          <p:pic>
            <p:nvPicPr>
              <p:cNvPr id="157" name="Google Shape;157;p6"/>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58" name="Google Shape;158;p6"/>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59" name="Google Shape;159;p6"/>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60" name="Google Shape;160;p6"/>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161" name="Google Shape;161;p6"/>
          <p:cNvGrpSpPr/>
          <p:nvPr/>
        </p:nvGrpSpPr>
        <p:grpSpPr>
          <a:xfrm flipH="1">
            <a:off x="6" y="3953174"/>
            <a:ext cx="2390164" cy="1318453"/>
            <a:chOff x="6607482" y="3879952"/>
            <a:chExt cx="2536521" cy="1399186"/>
          </a:xfrm>
        </p:grpSpPr>
        <p:grpSp>
          <p:nvGrpSpPr>
            <p:cNvPr id="162" name="Google Shape;162;p6"/>
            <p:cNvGrpSpPr/>
            <p:nvPr/>
          </p:nvGrpSpPr>
          <p:grpSpPr>
            <a:xfrm>
              <a:off x="6607482" y="4726517"/>
              <a:ext cx="2113755" cy="552621"/>
              <a:chOff x="2057775" y="0"/>
              <a:chExt cx="3429750" cy="896675"/>
            </a:xfrm>
          </p:grpSpPr>
          <p:pic>
            <p:nvPicPr>
              <p:cNvPr id="163" name="Google Shape;163;p6"/>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64" name="Google Shape;164;p6"/>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65" name="Google Shape;165;p6"/>
            <p:cNvGrpSpPr/>
            <p:nvPr/>
          </p:nvGrpSpPr>
          <p:grpSpPr>
            <a:xfrm>
              <a:off x="7030248" y="4303735"/>
              <a:ext cx="2113755" cy="552621"/>
              <a:chOff x="2057775" y="0"/>
              <a:chExt cx="3429750" cy="896675"/>
            </a:xfrm>
          </p:grpSpPr>
          <p:pic>
            <p:nvPicPr>
              <p:cNvPr id="166" name="Google Shape;166;p6"/>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67" name="Google Shape;167;p6"/>
              <p:cNvPicPr preferRelativeResize="0"/>
              <p:nvPr/>
            </p:nvPicPr>
            <p:blipFill>
              <a:blip r:embed="rId2">
                <a:alphaModFix/>
              </a:blip>
              <a:stretch>
                <a:fillRect/>
              </a:stretch>
            </p:blipFill>
            <p:spPr>
              <a:xfrm>
                <a:off x="4115550" y="0"/>
                <a:ext cx="1371975" cy="896675"/>
              </a:xfrm>
              <a:prstGeom prst="rect">
                <a:avLst/>
              </a:prstGeom>
              <a:noFill/>
              <a:ln>
                <a:noFill/>
              </a:ln>
            </p:spPr>
          </p:pic>
        </p:grpSp>
        <p:pic>
          <p:nvPicPr>
            <p:cNvPr id="168" name="Google Shape;168;p6"/>
            <p:cNvPicPr preferRelativeResize="0"/>
            <p:nvPr/>
          </p:nvPicPr>
          <p:blipFill>
            <a:blip r:embed="rId2">
              <a:alphaModFix/>
            </a:blip>
            <a:stretch>
              <a:fillRect/>
            </a:stretch>
          </p:blipFill>
          <p:spPr>
            <a:xfrm>
              <a:off x="7875688" y="3879952"/>
              <a:ext cx="845548" cy="552621"/>
            </a:xfrm>
            <a:prstGeom prst="rect">
              <a:avLst/>
            </a:prstGeom>
            <a:noFill/>
            <a:ln>
              <a:noFill/>
            </a:ln>
          </p:spPr>
        </p:pic>
      </p:grpSp>
      <p:sp>
        <p:nvSpPr>
          <p:cNvPr id="169" name="Google Shape;169;p6"/>
          <p:cNvSpPr txBox="1"/>
          <p:nvPr>
            <p:ph type="title"/>
          </p:nvPr>
        </p:nvSpPr>
        <p:spPr>
          <a:xfrm>
            <a:off x="776450" y="402700"/>
            <a:ext cx="3587400" cy="856800"/>
          </a:xfrm>
          <a:prstGeom prst="rect">
            <a:avLst/>
          </a:prstGeom>
        </p:spPr>
        <p:txBody>
          <a:bodyPr anchorCtr="0" anchor="b" bIns="0" lIns="0" spcFirstLastPara="1" rIns="0" wrap="square" tIns="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170" name="Google Shape;170;p6"/>
          <p:cNvSpPr txBox="1"/>
          <p:nvPr>
            <p:ph idx="1" type="body"/>
          </p:nvPr>
        </p:nvSpPr>
        <p:spPr>
          <a:xfrm>
            <a:off x="776450" y="1524375"/>
            <a:ext cx="3587400" cy="3077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a:lvl1pPr>
            <a:lvl2pPr indent="-355600" lvl="1" marL="914400">
              <a:spcBef>
                <a:spcPts val="600"/>
              </a:spcBef>
              <a:spcAft>
                <a:spcPts val="0"/>
              </a:spcAft>
              <a:buSzPts val="2000"/>
              <a:buChar char="❏"/>
              <a:defRPr/>
            </a:lvl2pPr>
            <a:lvl3pPr indent="-355600" lvl="2" marL="1371600">
              <a:spcBef>
                <a:spcPts val="600"/>
              </a:spcBef>
              <a:spcAft>
                <a:spcPts val="0"/>
              </a:spcAft>
              <a:buSzPts val="2000"/>
              <a:buChar char="❏"/>
              <a:defRPr/>
            </a:lvl3pPr>
            <a:lvl4pPr indent="-355600" lvl="3" marL="1828800">
              <a:spcBef>
                <a:spcPts val="600"/>
              </a:spcBef>
              <a:spcAft>
                <a:spcPts val="0"/>
              </a:spcAft>
              <a:buSzPts val="2000"/>
              <a:buChar char="❏"/>
              <a:defRPr/>
            </a:lvl4pPr>
            <a:lvl5pPr indent="-355600" lvl="4" marL="2286000">
              <a:spcBef>
                <a:spcPts val="600"/>
              </a:spcBef>
              <a:spcAft>
                <a:spcPts val="0"/>
              </a:spcAft>
              <a:buSzPts val="2000"/>
              <a:buChar char="❏"/>
              <a:defRPr/>
            </a:lvl5pPr>
            <a:lvl6pPr indent="-355600" lvl="5" marL="2743200">
              <a:spcBef>
                <a:spcPts val="600"/>
              </a:spcBef>
              <a:spcAft>
                <a:spcPts val="0"/>
              </a:spcAft>
              <a:buSzPts val="2000"/>
              <a:buChar char="❏"/>
              <a:defRPr/>
            </a:lvl6pPr>
            <a:lvl7pPr indent="-355600" lvl="6" marL="3200400">
              <a:spcBef>
                <a:spcPts val="600"/>
              </a:spcBef>
              <a:spcAft>
                <a:spcPts val="0"/>
              </a:spcAft>
              <a:buSzPts val="2000"/>
              <a:buChar char="❏"/>
              <a:defRPr/>
            </a:lvl7pPr>
            <a:lvl8pPr indent="-355600" lvl="7" marL="3657600">
              <a:spcBef>
                <a:spcPts val="600"/>
              </a:spcBef>
              <a:spcAft>
                <a:spcPts val="0"/>
              </a:spcAft>
              <a:buSzPts val="2000"/>
              <a:buChar char="❏"/>
              <a:defRPr/>
            </a:lvl8pPr>
            <a:lvl9pPr indent="-355600" lvl="8" marL="4114800">
              <a:spcBef>
                <a:spcPts val="600"/>
              </a:spcBef>
              <a:spcAft>
                <a:spcPts val="0"/>
              </a:spcAft>
              <a:buSzPts val="2000"/>
              <a:buChar char="❏"/>
              <a:defRPr/>
            </a:lvl9pPr>
          </a:lstStyle>
          <a:p/>
        </p:txBody>
      </p:sp>
      <p:sp>
        <p:nvSpPr>
          <p:cNvPr id="171" name="Google Shape;171;p6"/>
          <p:cNvSpPr txBox="1"/>
          <p:nvPr>
            <p:ph idx="2" type="body"/>
          </p:nvPr>
        </p:nvSpPr>
        <p:spPr>
          <a:xfrm>
            <a:off x="4780150" y="1524375"/>
            <a:ext cx="3587400" cy="3077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a:lvl1pPr>
            <a:lvl2pPr indent="-355600" lvl="1" marL="914400">
              <a:spcBef>
                <a:spcPts val="600"/>
              </a:spcBef>
              <a:spcAft>
                <a:spcPts val="0"/>
              </a:spcAft>
              <a:buSzPts val="2000"/>
              <a:buChar char="❏"/>
              <a:defRPr/>
            </a:lvl2pPr>
            <a:lvl3pPr indent="-355600" lvl="2" marL="1371600">
              <a:spcBef>
                <a:spcPts val="600"/>
              </a:spcBef>
              <a:spcAft>
                <a:spcPts val="0"/>
              </a:spcAft>
              <a:buSzPts val="2000"/>
              <a:buChar char="❏"/>
              <a:defRPr/>
            </a:lvl3pPr>
            <a:lvl4pPr indent="-355600" lvl="3" marL="1828800">
              <a:spcBef>
                <a:spcPts val="600"/>
              </a:spcBef>
              <a:spcAft>
                <a:spcPts val="0"/>
              </a:spcAft>
              <a:buSzPts val="2000"/>
              <a:buChar char="❏"/>
              <a:defRPr/>
            </a:lvl4pPr>
            <a:lvl5pPr indent="-355600" lvl="4" marL="2286000">
              <a:spcBef>
                <a:spcPts val="600"/>
              </a:spcBef>
              <a:spcAft>
                <a:spcPts val="0"/>
              </a:spcAft>
              <a:buSzPts val="2000"/>
              <a:buChar char="❏"/>
              <a:defRPr/>
            </a:lvl5pPr>
            <a:lvl6pPr indent="-355600" lvl="5" marL="2743200">
              <a:spcBef>
                <a:spcPts val="600"/>
              </a:spcBef>
              <a:spcAft>
                <a:spcPts val="0"/>
              </a:spcAft>
              <a:buSzPts val="2000"/>
              <a:buChar char="❏"/>
              <a:defRPr/>
            </a:lvl6pPr>
            <a:lvl7pPr indent="-355600" lvl="6" marL="3200400">
              <a:spcBef>
                <a:spcPts val="600"/>
              </a:spcBef>
              <a:spcAft>
                <a:spcPts val="0"/>
              </a:spcAft>
              <a:buSzPts val="2000"/>
              <a:buChar char="❏"/>
              <a:defRPr/>
            </a:lvl7pPr>
            <a:lvl8pPr indent="-355600" lvl="7" marL="3657600">
              <a:spcBef>
                <a:spcPts val="600"/>
              </a:spcBef>
              <a:spcAft>
                <a:spcPts val="0"/>
              </a:spcAft>
              <a:buSzPts val="2000"/>
              <a:buChar char="❏"/>
              <a:defRPr/>
            </a:lvl8pPr>
            <a:lvl9pPr indent="-355600" lvl="8" marL="4114800">
              <a:spcBef>
                <a:spcPts val="600"/>
              </a:spcBef>
              <a:spcAft>
                <a:spcPts val="0"/>
              </a:spcAft>
              <a:buSzPts val="2000"/>
              <a:buChar char="❏"/>
              <a:defRPr/>
            </a:lvl9pPr>
          </a:lstStyle>
          <a:p/>
        </p:txBody>
      </p:sp>
      <p:sp>
        <p:nvSpPr>
          <p:cNvPr id="172" name="Google Shape;172;p6"/>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173" name="Shape 173"/>
        <p:cNvGrpSpPr/>
        <p:nvPr/>
      </p:nvGrpSpPr>
      <p:grpSpPr>
        <a:xfrm>
          <a:off x="0" y="0"/>
          <a:ext cx="0" cy="0"/>
          <a:chOff x="0" y="0"/>
          <a:chExt cx="0" cy="0"/>
        </a:xfrm>
      </p:grpSpPr>
      <p:grpSp>
        <p:nvGrpSpPr>
          <p:cNvPr id="174" name="Google Shape;174;p7"/>
          <p:cNvGrpSpPr/>
          <p:nvPr/>
        </p:nvGrpSpPr>
        <p:grpSpPr>
          <a:xfrm flipH="1">
            <a:off x="4363774" y="-3213"/>
            <a:ext cx="4780226" cy="2116171"/>
            <a:chOff x="0" y="0"/>
            <a:chExt cx="5072935" cy="2245751"/>
          </a:xfrm>
        </p:grpSpPr>
        <p:pic>
          <p:nvPicPr>
            <p:cNvPr id="175" name="Google Shape;175;p7"/>
            <p:cNvPicPr preferRelativeResize="0"/>
            <p:nvPr/>
          </p:nvPicPr>
          <p:blipFill>
            <a:blip r:embed="rId2">
              <a:alphaModFix/>
            </a:blip>
            <a:stretch>
              <a:fillRect/>
            </a:stretch>
          </p:blipFill>
          <p:spPr>
            <a:xfrm>
              <a:off x="0" y="1693130"/>
              <a:ext cx="845548" cy="552621"/>
            </a:xfrm>
            <a:prstGeom prst="rect">
              <a:avLst/>
            </a:prstGeom>
            <a:noFill/>
            <a:ln>
              <a:noFill/>
            </a:ln>
          </p:spPr>
        </p:pic>
        <p:pic>
          <p:nvPicPr>
            <p:cNvPr id="176" name="Google Shape;176;p7"/>
            <p:cNvPicPr preferRelativeResize="0"/>
            <p:nvPr/>
          </p:nvPicPr>
          <p:blipFill>
            <a:blip r:embed="rId2">
              <a:alphaModFix/>
            </a:blip>
            <a:stretch>
              <a:fillRect/>
            </a:stretch>
          </p:blipFill>
          <p:spPr>
            <a:xfrm>
              <a:off x="422766" y="1270348"/>
              <a:ext cx="845548" cy="552621"/>
            </a:xfrm>
            <a:prstGeom prst="rect">
              <a:avLst/>
            </a:prstGeom>
            <a:noFill/>
            <a:ln>
              <a:noFill/>
            </a:ln>
          </p:spPr>
        </p:pic>
        <p:grpSp>
          <p:nvGrpSpPr>
            <p:cNvPr id="177" name="Google Shape;177;p7"/>
            <p:cNvGrpSpPr/>
            <p:nvPr/>
          </p:nvGrpSpPr>
          <p:grpSpPr>
            <a:xfrm>
              <a:off x="0" y="846565"/>
              <a:ext cx="3381962" cy="552621"/>
              <a:chOff x="0" y="0"/>
              <a:chExt cx="5487525" cy="896675"/>
            </a:xfrm>
          </p:grpSpPr>
          <p:pic>
            <p:nvPicPr>
              <p:cNvPr id="178" name="Google Shape;178;p7"/>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79" name="Google Shape;179;p7"/>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80" name="Google Shape;180;p7"/>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81" name="Google Shape;181;p7"/>
            <p:cNvGrpSpPr/>
            <p:nvPr/>
          </p:nvGrpSpPr>
          <p:grpSpPr>
            <a:xfrm>
              <a:off x="422766" y="423783"/>
              <a:ext cx="4650168" cy="552621"/>
              <a:chOff x="0" y="0"/>
              <a:chExt cx="7545300" cy="896675"/>
            </a:xfrm>
          </p:grpSpPr>
          <p:pic>
            <p:nvPicPr>
              <p:cNvPr id="182" name="Google Shape;182;p7"/>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83" name="Google Shape;183;p7"/>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84" name="Google Shape;184;p7"/>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85" name="Google Shape;185;p7"/>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186" name="Google Shape;186;p7"/>
            <p:cNvGrpSpPr/>
            <p:nvPr/>
          </p:nvGrpSpPr>
          <p:grpSpPr>
            <a:xfrm>
              <a:off x="0" y="0"/>
              <a:ext cx="4650168" cy="552621"/>
              <a:chOff x="0" y="0"/>
              <a:chExt cx="7545300" cy="896675"/>
            </a:xfrm>
          </p:grpSpPr>
          <p:pic>
            <p:nvPicPr>
              <p:cNvPr id="187" name="Google Shape;187;p7"/>
              <p:cNvPicPr preferRelativeResize="0"/>
              <p:nvPr/>
            </p:nvPicPr>
            <p:blipFill>
              <a:blip r:embed="rId2">
                <a:alphaModFix/>
              </a:blip>
              <a:stretch>
                <a:fillRect/>
              </a:stretch>
            </p:blipFill>
            <p:spPr>
              <a:xfrm>
                <a:off x="0" y="0"/>
                <a:ext cx="1371975" cy="896675"/>
              </a:xfrm>
              <a:prstGeom prst="rect">
                <a:avLst/>
              </a:prstGeom>
              <a:noFill/>
              <a:ln>
                <a:noFill/>
              </a:ln>
            </p:spPr>
          </p:pic>
          <p:pic>
            <p:nvPicPr>
              <p:cNvPr id="188" name="Google Shape;188;p7"/>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89" name="Google Shape;189;p7"/>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190" name="Google Shape;190;p7"/>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191" name="Google Shape;191;p7"/>
          <p:cNvGrpSpPr/>
          <p:nvPr/>
        </p:nvGrpSpPr>
        <p:grpSpPr>
          <a:xfrm flipH="1">
            <a:off x="6" y="3953174"/>
            <a:ext cx="2390164" cy="1318453"/>
            <a:chOff x="6607482" y="3879952"/>
            <a:chExt cx="2536521" cy="1399186"/>
          </a:xfrm>
        </p:grpSpPr>
        <p:grpSp>
          <p:nvGrpSpPr>
            <p:cNvPr id="192" name="Google Shape;192;p7"/>
            <p:cNvGrpSpPr/>
            <p:nvPr/>
          </p:nvGrpSpPr>
          <p:grpSpPr>
            <a:xfrm>
              <a:off x="6607482" y="4726517"/>
              <a:ext cx="2113755" cy="552621"/>
              <a:chOff x="2057775" y="0"/>
              <a:chExt cx="3429750" cy="896675"/>
            </a:xfrm>
          </p:grpSpPr>
          <p:pic>
            <p:nvPicPr>
              <p:cNvPr id="193" name="Google Shape;193;p7"/>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94" name="Google Shape;194;p7"/>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195" name="Google Shape;195;p7"/>
            <p:cNvGrpSpPr/>
            <p:nvPr/>
          </p:nvGrpSpPr>
          <p:grpSpPr>
            <a:xfrm>
              <a:off x="7030248" y="4303735"/>
              <a:ext cx="2113755" cy="552621"/>
              <a:chOff x="2057775" y="0"/>
              <a:chExt cx="3429750" cy="896675"/>
            </a:xfrm>
          </p:grpSpPr>
          <p:pic>
            <p:nvPicPr>
              <p:cNvPr id="196" name="Google Shape;196;p7"/>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197" name="Google Shape;197;p7"/>
              <p:cNvPicPr preferRelativeResize="0"/>
              <p:nvPr/>
            </p:nvPicPr>
            <p:blipFill>
              <a:blip r:embed="rId2">
                <a:alphaModFix/>
              </a:blip>
              <a:stretch>
                <a:fillRect/>
              </a:stretch>
            </p:blipFill>
            <p:spPr>
              <a:xfrm>
                <a:off x="4115550" y="0"/>
                <a:ext cx="1371975" cy="896675"/>
              </a:xfrm>
              <a:prstGeom prst="rect">
                <a:avLst/>
              </a:prstGeom>
              <a:noFill/>
              <a:ln>
                <a:noFill/>
              </a:ln>
            </p:spPr>
          </p:pic>
        </p:grpSp>
        <p:pic>
          <p:nvPicPr>
            <p:cNvPr id="198" name="Google Shape;198;p7"/>
            <p:cNvPicPr preferRelativeResize="0"/>
            <p:nvPr/>
          </p:nvPicPr>
          <p:blipFill>
            <a:blip r:embed="rId2">
              <a:alphaModFix/>
            </a:blip>
            <a:stretch>
              <a:fillRect/>
            </a:stretch>
          </p:blipFill>
          <p:spPr>
            <a:xfrm>
              <a:off x="7875688" y="3879952"/>
              <a:ext cx="845548" cy="552621"/>
            </a:xfrm>
            <a:prstGeom prst="rect">
              <a:avLst/>
            </a:prstGeom>
            <a:noFill/>
            <a:ln>
              <a:noFill/>
            </a:ln>
          </p:spPr>
        </p:pic>
      </p:grpSp>
      <p:sp>
        <p:nvSpPr>
          <p:cNvPr id="199" name="Google Shape;199;p7"/>
          <p:cNvSpPr txBox="1"/>
          <p:nvPr>
            <p:ph type="title"/>
          </p:nvPr>
        </p:nvSpPr>
        <p:spPr>
          <a:xfrm>
            <a:off x="776450" y="402700"/>
            <a:ext cx="3587400" cy="856800"/>
          </a:xfrm>
          <a:prstGeom prst="rect">
            <a:avLst/>
          </a:prstGeom>
        </p:spPr>
        <p:txBody>
          <a:bodyPr anchorCtr="0" anchor="b" bIns="0" lIns="0" spcFirstLastPara="1" rIns="0" wrap="square" tIns="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p:txBody>
      </p:sp>
      <p:sp>
        <p:nvSpPr>
          <p:cNvPr id="200" name="Google Shape;200;p7"/>
          <p:cNvSpPr txBox="1"/>
          <p:nvPr>
            <p:ph idx="1" type="body"/>
          </p:nvPr>
        </p:nvSpPr>
        <p:spPr>
          <a:xfrm>
            <a:off x="776450" y="1524375"/>
            <a:ext cx="2327700" cy="30771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600"/>
              </a:spcBef>
              <a:spcAft>
                <a:spcPts val="0"/>
              </a:spcAft>
              <a:buSzPts val="1600"/>
              <a:buChar char="❏"/>
              <a:defRPr sz="1600"/>
            </a:lvl2pPr>
            <a:lvl3pPr indent="-330200" lvl="2" marL="1371600" rtl="0">
              <a:spcBef>
                <a:spcPts val="600"/>
              </a:spcBef>
              <a:spcAft>
                <a:spcPts val="0"/>
              </a:spcAft>
              <a:buSzPts val="1600"/>
              <a:buChar char="❏"/>
              <a:defRPr sz="1600"/>
            </a:lvl3pPr>
            <a:lvl4pPr indent="-330200" lvl="3" marL="1828800" rtl="0">
              <a:spcBef>
                <a:spcPts val="600"/>
              </a:spcBef>
              <a:spcAft>
                <a:spcPts val="0"/>
              </a:spcAft>
              <a:buSzPts val="1600"/>
              <a:buChar char="❏"/>
              <a:defRPr sz="1600"/>
            </a:lvl4pPr>
            <a:lvl5pPr indent="-330200" lvl="4" marL="2286000" rtl="0">
              <a:spcBef>
                <a:spcPts val="600"/>
              </a:spcBef>
              <a:spcAft>
                <a:spcPts val="0"/>
              </a:spcAft>
              <a:buSzPts val="1600"/>
              <a:buChar char="❏"/>
              <a:defRPr sz="1600"/>
            </a:lvl5pPr>
            <a:lvl6pPr indent="-330200" lvl="5" marL="2743200" rtl="0">
              <a:spcBef>
                <a:spcPts val="600"/>
              </a:spcBef>
              <a:spcAft>
                <a:spcPts val="0"/>
              </a:spcAft>
              <a:buSzPts val="1600"/>
              <a:buChar char="❏"/>
              <a:defRPr sz="1600"/>
            </a:lvl6pPr>
            <a:lvl7pPr indent="-330200" lvl="6" marL="3200400" rtl="0">
              <a:spcBef>
                <a:spcPts val="600"/>
              </a:spcBef>
              <a:spcAft>
                <a:spcPts val="0"/>
              </a:spcAft>
              <a:buSzPts val="1600"/>
              <a:buChar char="❏"/>
              <a:defRPr sz="1600"/>
            </a:lvl7pPr>
            <a:lvl8pPr indent="-330200" lvl="7" marL="3657600" rtl="0">
              <a:spcBef>
                <a:spcPts val="600"/>
              </a:spcBef>
              <a:spcAft>
                <a:spcPts val="0"/>
              </a:spcAft>
              <a:buSzPts val="1600"/>
              <a:buChar char="❏"/>
              <a:defRPr sz="1600"/>
            </a:lvl8pPr>
            <a:lvl9pPr indent="-330200" lvl="8" marL="4114800" rtl="0">
              <a:spcBef>
                <a:spcPts val="600"/>
              </a:spcBef>
              <a:spcAft>
                <a:spcPts val="0"/>
              </a:spcAft>
              <a:buSzPts val="1600"/>
              <a:buChar char="❏"/>
              <a:defRPr sz="1600"/>
            </a:lvl9pPr>
          </a:lstStyle>
          <a:p/>
        </p:txBody>
      </p:sp>
      <p:sp>
        <p:nvSpPr>
          <p:cNvPr id="201" name="Google Shape;201;p7"/>
          <p:cNvSpPr txBox="1"/>
          <p:nvPr>
            <p:ph idx="2" type="body"/>
          </p:nvPr>
        </p:nvSpPr>
        <p:spPr>
          <a:xfrm>
            <a:off x="3376062" y="1524375"/>
            <a:ext cx="2327700" cy="30771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600"/>
              </a:spcBef>
              <a:spcAft>
                <a:spcPts val="0"/>
              </a:spcAft>
              <a:buSzPts val="1600"/>
              <a:buChar char="❏"/>
              <a:defRPr sz="1600"/>
            </a:lvl2pPr>
            <a:lvl3pPr indent="-330200" lvl="2" marL="1371600" rtl="0">
              <a:spcBef>
                <a:spcPts val="600"/>
              </a:spcBef>
              <a:spcAft>
                <a:spcPts val="0"/>
              </a:spcAft>
              <a:buSzPts val="1600"/>
              <a:buChar char="❏"/>
              <a:defRPr sz="1600"/>
            </a:lvl3pPr>
            <a:lvl4pPr indent="-330200" lvl="3" marL="1828800" rtl="0">
              <a:spcBef>
                <a:spcPts val="600"/>
              </a:spcBef>
              <a:spcAft>
                <a:spcPts val="0"/>
              </a:spcAft>
              <a:buSzPts val="1600"/>
              <a:buChar char="❏"/>
              <a:defRPr sz="1600"/>
            </a:lvl4pPr>
            <a:lvl5pPr indent="-330200" lvl="4" marL="2286000" rtl="0">
              <a:spcBef>
                <a:spcPts val="600"/>
              </a:spcBef>
              <a:spcAft>
                <a:spcPts val="0"/>
              </a:spcAft>
              <a:buSzPts val="1600"/>
              <a:buChar char="❏"/>
              <a:defRPr sz="1600"/>
            </a:lvl5pPr>
            <a:lvl6pPr indent="-330200" lvl="5" marL="2743200" rtl="0">
              <a:spcBef>
                <a:spcPts val="600"/>
              </a:spcBef>
              <a:spcAft>
                <a:spcPts val="0"/>
              </a:spcAft>
              <a:buSzPts val="1600"/>
              <a:buChar char="❏"/>
              <a:defRPr sz="1600"/>
            </a:lvl6pPr>
            <a:lvl7pPr indent="-330200" lvl="6" marL="3200400" rtl="0">
              <a:spcBef>
                <a:spcPts val="600"/>
              </a:spcBef>
              <a:spcAft>
                <a:spcPts val="0"/>
              </a:spcAft>
              <a:buSzPts val="1600"/>
              <a:buChar char="❏"/>
              <a:defRPr sz="1600"/>
            </a:lvl7pPr>
            <a:lvl8pPr indent="-330200" lvl="7" marL="3657600" rtl="0">
              <a:spcBef>
                <a:spcPts val="600"/>
              </a:spcBef>
              <a:spcAft>
                <a:spcPts val="0"/>
              </a:spcAft>
              <a:buSzPts val="1600"/>
              <a:buChar char="❏"/>
              <a:defRPr sz="1600"/>
            </a:lvl8pPr>
            <a:lvl9pPr indent="-330200" lvl="8" marL="4114800" rtl="0">
              <a:spcBef>
                <a:spcPts val="600"/>
              </a:spcBef>
              <a:spcAft>
                <a:spcPts val="0"/>
              </a:spcAft>
              <a:buSzPts val="1600"/>
              <a:buChar char="❏"/>
              <a:defRPr sz="1600"/>
            </a:lvl9pPr>
          </a:lstStyle>
          <a:p/>
        </p:txBody>
      </p:sp>
      <p:sp>
        <p:nvSpPr>
          <p:cNvPr id="202" name="Google Shape;202;p7"/>
          <p:cNvSpPr txBox="1"/>
          <p:nvPr>
            <p:ph idx="3" type="body"/>
          </p:nvPr>
        </p:nvSpPr>
        <p:spPr>
          <a:xfrm>
            <a:off x="5975674" y="1524375"/>
            <a:ext cx="2327700" cy="30771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600"/>
              </a:spcBef>
              <a:spcAft>
                <a:spcPts val="0"/>
              </a:spcAft>
              <a:buSzPts val="1600"/>
              <a:buChar char="❏"/>
              <a:defRPr sz="1600"/>
            </a:lvl2pPr>
            <a:lvl3pPr indent="-330200" lvl="2" marL="1371600" rtl="0">
              <a:spcBef>
                <a:spcPts val="600"/>
              </a:spcBef>
              <a:spcAft>
                <a:spcPts val="0"/>
              </a:spcAft>
              <a:buSzPts val="1600"/>
              <a:buChar char="❏"/>
              <a:defRPr sz="1600"/>
            </a:lvl3pPr>
            <a:lvl4pPr indent="-330200" lvl="3" marL="1828800" rtl="0">
              <a:spcBef>
                <a:spcPts val="600"/>
              </a:spcBef>
              <a:spcAft>
                <a:spcPts val="0"/>
              </a:spcAft>
              <a:buSzPts val="1600"/>
              <a:buChar char="❏"/>
              <a:defRPr sz="1600"/>
            </a:lvl4pPr>
            <a:lvl5pPr indent="-330200" lvl="4" marL="2286000" rtl="0">
              <a:spcBef>
                <a:spcPts val="600"/>
              </a:spcBef>
              <a:spcAft>
                <a:spcPts val="0"/>
              </a:spcAft>
              <a:buSzPts val="1600"/>
              <a:buChar char="❏"/>
              <a:defRPr sz="1600"/>
            </a:lvl5pPr>
            <a:lvl6pPr indent="-330200" lvl="5" marL="2743200" rtl="0">
              <a:spcBef>
                <a:spcPts val="600"/>
              </a:spcBef>
              <a:spcAft>
                <a:spcPts val="0"/>
              </a:spcAft>
              <a:buSzPts val="1600"/>
              <a:buChar char="❏"/>
              <a:defRPr sz="1600"/>
            </a:lvl6pPr>
            <a:lvl7pPr indent="-330200" lvl="6" marL="3200400" rtl="0">
              <a:spcBef>
                <a:spcPts val="600"/>
              </a:spcBef>
              <a:spcAft>
                <a:spcPts val="0"/>
              </a:spcAft>
              <a:buSzPts val="1600"/>
              <a:buChar char="❏"/>
              <a:defRPr sz="1600"/>
            </a:lvl7pPr>
            <a:lvl8pPr indent="-330200" lvl="7" marL="3657600" rtl="0">
              <a:spcBef>
                <a:spcPts val="600"/>
              </a:spcBef>
              <a:spcAft>
                <a:spcPts val="0"/>
              </a:spcAft>
              <a:buSzPts val="1600"/>
              <a:buChar char="❏"/>
              <a:defRPr sz="1600"/>
            </a:lvl8pPr>
            <a:lvl9pPr indent="-330200" lvl="8" marL="4114800" rtl="0">
              <a:spcBef>
                <a:spcPts val="600"/>
              </a:spcBef>
              <a:spcAft>
                <a:spcPts val="0"/>
              </a:spcAft>
              <a:buSzPts val="1600"/>
              <a:buChar char="❏"/>
              <a:defRPr sz="1600"/>
            </a:lvl9pPr>
          </a:lstStyle>
          <a:p/>
        </p:txBody>
      </p:sp>
      <p:sp>
        <p:nvSpPr>
          <p:cNvPr id="203" name="Google Shape;203;p7"/>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04" name="Shape 204"/>
        <p:cNvGrpSpPr/>
        <p:nvPr/>
      </p:nvGrpSpPr>
      <p:grpSpPr>
        <a:xfrm>
          <a:off x="0" y="0"/>
          <a:ext cx="0" cy="0"/>
          <a:chOff x="0" y="0"/>
          <a:chExt cx="0" cy="0"/>
        </a:xfrm>
      </p:grpSpPr>
      <p:grpSp>
        <p:nvGrpSpPr>
          <p:cNvPr id="205" name="Google Shape;205;p8"/>
          <p:cNvGrpSpPr/>
          <p:nvPr/>
        </p:nvGrpSpPr>
        <p:grpSpPr>
          <a:xfrm flipH="1">
            <a:off x="4363774" y="-3213"/>
            <a:ext cx="4780226" cy="2116171"/>
            <a:chOff x="0" y="0"/>
            <a:chExt cx="5072935" cy="2245751"/>
          </a:xfrm>
        </p:grpSpPr>
        <p:pic>
          <p:nvPicPr>
            <p:cNvPr id="206" name="Google Shape;206;p8"/>
            <p:cNvPicPr preferRelativeResize="0"/>
            <p:nvPr/>
          </p:nvPicPr>
          <p:blipFill>
            <a:blip r:embed="rId2">
              <a:alphaModFix/>
            </a:blip>
            <a:stretch>
              <a:fillRect/>
            </a:stretch>
          </p:blipFill>
          <p:spPr>
            <a:xfrm>
              <a:off x="0" y="1693130"/>
              <a:ext cx="845548" cy="552621"/>
            </a:xfrm>
            <a:prstGeom prst="rect">
              <a:avLst/>
            </a:prstGeom>
            <a:noFill/>
            <a:ln>
              <a:noFill/>
            </a:ln>
          </p:spPr>
        </p:pic>
        <p:pic>
          <p:nvPicPr>
            <p:cNvPr id="207" name="Google Shape;207;p8"/>
            <p:cNvPicPr preferRelativeResize="0"/>
            <p:nvPr/>
          </p:nvPicPr>
          <p:blipFill>
            <a:blip r:embed="rId2">
              <a:alphaModFix/>
            </a:blip>
            <a:stretch>
              <a:fillRect/>
            </a:stretch>
          </p:blipFill>
          <p:spPr>
            <a:xfrm>
              <a:off x="422766" y="1270348"/>
              <a:ext cx="845548" cy="552621"/>
            </a:xfrm>
            <a:prstGeom prst="rect">
              <a:avLst/>
            </a:prstGeom>
            <a:noFill/>
            <a:ln>
              <a:noFill/>
            </a:ln>
          </p:spPr>
        </p:pic>
        <p:grpSp>
          <p:nvGrpSpPr>
            <p:cNvPr id="208" name="Google Shape;208;p8"/>
            <p:cNvGrpSpPr/>
            <p:nvPr/>
          </p:nvGrpSpPr>
          <p:grpSpPr>
            <a:xfrm>
              <a:off x="0" y="846565"/>
              <a:ext cx="3381962" cy="552621"/>
              <a:chOff x="0" y="0"/>
              <a:chExt cx="5487525" cy="896675"/>
            </a:xfrm>
          </p:grpSpPr>
          <p:pic>
            <p:nvPicPr>
              <p:cNvPr id="209" name="Google Shape;209;p8"/>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10" name="Google Shape;210;p8"/>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11" name="Google Shape;211;p8"/>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212" name="Google Shape;212;p8"/>
            <p:cNvGrpSpPr/>
            <p:nvPr/>
          </p:nvGrpSpPr>
          <p:grpSpPr>
            <a:xfrm>
              <a:off x="422766" y="423783"/>
              <a:ext cx="4650168" cy="552621"/>
              <a:chOff x="0" y="0"/>
              <a:chExt cx="7545300" cy="896675"/>
            </a:xfrm>
          </p:grpSpPr>
          <p:pic>
            <p:nvPicPr>
              <p:cNvPr id="213" name="Google Shape;213;p8"/>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14" name="Google Shape;214;p8"/>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15" name="Google Shape;215;p8"/>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16" name="Google Shape;216;p8"/>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17" name="Google Shape;217;p8"/>
            <p:cNvGrpSpPr/>
            <p:nvPr/>
          </p:nvGrpSpPr>
          <p:grpSpPr>
            <a:xfrm>
              <a:off x="0" y="0"/>
              <a:ext cx="4650168" cy="552621"/>
              <a:chOff x="0" y="0"/>
              <a:chExt cx="7545300" cy="896675"/>
            </a:xfrm>
          </p:grpSpPr>
          <p:pic>
            <p:nvPicPr>
              <p:cNvPr id="218" name="Google Shape;218;p8"/>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19" name="Google Shape;219;p8"/>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20" name="Google Shape;220;p8"/>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21" name="Google Shape;221;p8"/>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222" name="Google Shape;222;p8"/>
          <p:cNvGrpSpPr/>
          <p:nvPr/>
        </p:nvGrpSpPr>
        <p:grpSpPr>
          <a:xfrm flipH="1">
            <a:off x="6" y="3953174"/>
            <a:ext cx="2390164" cy="1318453"/>
            <a:chOff x="6607482" y="3879952"/>
            <a:chExt cx="2536521" cy="1399186"/>
          </a:xfrm>
        </p:grpSpPr>
        <p:grpSp>
          <p:nvGrpSpPr>
            <p:cNvPr id="223" name="Google Shape;223;p8"/>
            <p:cNvGrpSpPr/>
            <p:nvPr/>
          </p:nvGrpSpPr>
          <p:grpSpPr>
            <a:xfrm>
              <a:off x="6607482" y="4726517"/>
              <a:ext cx="2113755" cy="552621"/>
              <a:chOff x="2057775" y="0"/>
              <a:chExt cx="3429750" cy="896675"/>
            </a:xfrm>
          </p:grpSpPr>
          <p:pic>
            <p:nvPicPr>
              <p:cNvPr id="224" name="Google Shape;224;p8"/>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25" name="Google Shape;225;p8"/>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226" name="Google Shape;226;p8"/>
            <p:cNvGrpSpPr/>
            <p:nvPr/>
          </p:nvGrpSpPr>
          <p:grpSpPr>
            <a:xfrm>
              <a:off x="7030248" y="4303735"/>
              <a:ext cx="2113755" cy="552621"/>
              <a:chOff x="2057775" y="0"/>
              <a:chExt cx="3429750" cy="896675"/>
            </a:xfrm>
          </p:grpSpPr>
          <p:pic>
            <p:nvPicPr>
              <p:cNvPr id="227" name="Google Shape;227;p8"/>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28" name="Google Shape;228;p8"/>
              <p:cNvPicPr preferRelativeResize="0"/>
              <p:nvPr/>
            </p:nvPicPr>
            <p:blipFill>
              <a:blip r:embed="rId2">
                <a:alphaModFix/>
              </a:blip>
              <a:stretch>
                <a:fillRect/>
              </a:stretch>
            </p:blipFill>
            <p:spPr>
              <a:xfrm>
                <a:off x="4115550" y="0"/>
                <a:ext cx="1371975" cy="896675"/>
              </a:xfrm>
              <a:prstGeom prst="rect">
                <a:avLst/>
              </a:prstGeom>
              <a:noFill/>
              <a:ln>
                <a:noFill/>
              </a:ln>
            </p:spPr>
          </p:pic>
        </p:grpSp>
        <p:pic>
          <p:nvPicPr>
            <p:cNvPr id="229" name="Google Shape;229;p8"/>
            <p:cNvPicPr preferRelativeResize="0"/>
            <p:nvPr/>
          </p:nvPicPr>
          <p:blipFill>
            <a:blip r:embed="rId2">
              <a:alphaModFix/>
            </a:blip>
            <a:stretch>
              <a:fillRect/>
            </a:stretch>
          </p:blipFill>
          <p:spPr>
            <a:xfrm>
              <a:off x="7875688" y="3879952"/>
              <a:ext cx="845548" cy="552621"/>
            </a:xfrm>
            <a:prstGeom prst="rect">
              <a:avLst/>
            </a:prstGeom>
            <a:noFill/>
            <a:ln>
              <a:noFill/>
            </a:ln>
          </p:spPr>
        </p:pic>
      </p:grpSp>
      <p:sp>
        <p:nvSpPr>
          <p:cNvPr id="230" name="Google Shape;230;p8"/>
          <p:cNvSpPr txBox="1"/>
          <p:nvPr>
            <p:ph type="title"/>
          </p:nvPr>
        </p:nvSpPr>
        <p:spPr>
          <a:xfrm>
            <a:off x="776450" y="402700"/>
            <a:ext cx="3587400" cy="856800"/>
          </a:xfrm>
          <a:prstGeom prst="rect">
            <a:avLst/>
          </a:prstGeom>
        </p:spPr>
        <p:txBody>
          <a:bodyPr anchorCtr="0" anchor="b" bIns="0" lIns="0" spcFirstLastPara="1" rIns="0" wrap="square" tIns="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231" name="Google Shape;231;p8"/>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32" name="Shape 232"/>
        <p:cNvGrpSpPr/>
        <p:nvPr/>
      </p:nvGrpSpPr>
      <p:grpSpPr>
        <a:xfrm>
          <a:off x="0" y="0"/>
          <a:ext cx="0" cy="0"/>
          <a:chOff x="0" y="0"/>
          <a:chExt cx="0" cy="0"/>
        </a:xfrm>
      </p:grpSpPr>
      <p:grpSp>
        <p:nvGrpSpPr>
          <p:cNvPr id="233" name="Google Shape;233;p9"/>
          <p:cNvGrpSpPr/>
          <p:nvPr/>
        </p:nvGrpSpPr>
        <p:grpSpPr>
          <a:xfrm flipH="1">
            <a:off x="4363774" y="-3213"/>
            <a:ext cx="4780226" cy="2116171"/>
            <a:chOff x="0" y="0"/>
            <a:chExt cx="5072935" cy="2245751"/>
          </a:xfrm>
        </p:grpSpPr>
        <p:pic>
          <p:nvPicPr>
            <p:cNvPr id="234" name="Google Shape;234;p9"/>
            <p:cNvPicPr preferRelativeResize="0"/>
            <p:nvPr/>
          </p:nvPicPr>
          <p:blipFill>
            <a:blip r:embed="rId2">
              <a:alphaModFix/>
            </a:blip>
            <a:stretch>
              <a:fillRect/>
            </a:stretch>
          </p:blipFill>
          <p:spPr>
            <a:xfrm>
              <a:off x="0" y="1693130"/>
              <a:ext cx="845548" cy="552621"/>
            </a:xfrm>
            <a:prstGeom prst="rect">
              <a:avLst/>
            </a:prstGeom>
            <a:noFill/>
            <a:ln>
              <a:noFill/>
            </a:ln>
          </p:spPr>
        </p:pic>
        <p:pic>
          <p:nvPicPr>
            <p:cNvPr id="235" name="Google Shape;235;p9"/>
            <p:cNvPicPr preferRelativeResize="0"/>
            <p:nvPr/>
          </p:nvPicPr>
          <p:blipFill>
            <a:blip r:embed="rId2">
              <a:alphaModFix/>
            </a:blip>
            <a:stretch>
              <a:fillRect/>
            </a:stretch>
          </p:blipFill>
          <p:spPr>
            <a:xfrm>
              <a:off x="422766" y="1270348"/>
              <a:ext cx="845548" cy="552621"/>
            </a:xfrm>
            <a:prstGeom prst="rect">
              <a:avLst/>
            </a:prstGeom>
            <a:noFill/>
            <a:ln>
              <a:noFill/>
            </a:ln>
          </p:spPr>
        </p:pic>
        <p:grpSp>
          <p:nvGrpSpPr>
            <p:cNvPr id="236" name="Google Shape;236;p9"/>
            <p:cNvGrpSpPr/>
            <p:nvPr/>
          </p:nvGrpSpPr>
          <p:grpSpPr>
            <a:xfrm>
              <a:off x="0" y="846565"/>
              <a:ext cx="3381962" cy="552621"/>
              <a:chOff x="0" y="0"/>
              <a:chExt cx="5487525" cy="896675"/>
            </a:xfrm>
          </p:grpSpPr>
          <p:pic>
            <p:nvPicPr>
              <p:cNvPr id="237" name="Google Shape;237;p9"/>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38" name="Google Shape;238;p9"/>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39" name="Google Shape;239;p9"/>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240" name="Google Shape;240;p9"/>
            <p:cNvGrpSpPr/>
            <p:nvPr/>
          </p:nvGrpSpPr>
          <p:grpSpPr>
            <a:xfrm>
              <a:off x="422766" y="423783"/>
              <a:ext cx="4650168" cy="552621"/>
              <a:chOff x="0" y="0"/>
              <a:chExt cx="7545300" cy="896675"/>
            </a:xfrm>
          </p:grpSpPr>
          <p:pic>
            <p:nvPicPr>
              <p:cNvPr id="241" name="Google Shape;241;p9"/>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42" name="Google Shape;242;p9"/>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43" name="Google Shape;243;p9"/>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44" name="Google Shape;244;p9"/>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45" name="Google Shape;245;p9"/>
            <p:cNvGrpSpPr/>
            <p:nvPr/>
          </p:nvGrpSpPr>
          <p:grpSpPr>
            <a:xfrm>
              <a:off x="0" y="0"/>
              <a:ext cx="4650168" cy="552621"/>
              <a:chOff x="0" y="0"/>
              <a:chExt cx="7545300" cy="896675"/>
            </a:xfrm>
          </p:grpSpPr>
          <p:pic>
            <p:nvPicPr>
              <p:cNvPr id="246" name="Google Shape;246;p9"/>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47" name="Google Shape;247;p9"/>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48" name="Google Shape;248;p9"/>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49" name="Google Shape;249;p9"/>
              <p:cNvPicPr preferRelativeResize="0"/>
              <p:nvPr/>
            </p:nvPicPr>
            <p:blipFill>
              <a:blip r:embed="rId2">
                <a:alphaModFix/>
              </a:blip>
              <a:stretch>
                <a:fillRect/>
              </a:stretch>
            </p:blipFill>
            <p:spPr>
              <a:xfrm>
                <a:off x="6173325" y="0"/>
                <a:ext cx="1371975" cy="896675"/>
              </a:xfrm>
              <a:prstGeom prst="rect">
                <a:avLst/>
              </a:prstGeom>
              <a:noFill/>
              <a:ln>
                <a:noFill/>
              </a:ln>
            </p:spPr>
          </p:pic>
        </p:grpSp>
      </p:grpSp>
      <p:grpSp>
        <p:nvGrpSpPr>
          <p:cNvPr id="250" name="Google Shape;250;p9"/>
          <p:cNvGrpSpPr/>
          <p:nvPr/>
        </p:nvGrpSpPr>
        <p:grpSpPr>
          <a:xfrm flipH="1">
            <a:off x="6" y="3953174"/>
            <a:ext cx="2390164" cy="1318453"/>
            <a:chOff x="6607482" y="3879952"/>
            <a:chExt cx="2536521" cy="1399186"/>
          </a:xfrm>
        </p:grpSpPr>
        <p:grpSp>
          <p:nvGrpSpPr>
            <p:cNvPr id="251" name="Google Shape;251;p9"/>
            <p:cNvGrpSpPr/>
            <p:nvPr/>
          </p:nvGrpSpPr>
          <p:grpSpPr>
            <a:xfrm>
              <a:off x="6607482" y="4726517"/>
              <a:ext cx="2113755" cy="552621"/>
              <a:chOff x="2057775" y="0"/>
              <a:chExt cx="3429750" cy="896675"/>
            </a:xfrm>
          </p:grpSpPr>
          <p:pic>
            <p:nvPicPr>
              <p:cNvPr id="252" name="Google Shape;252;p9"/>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53" name="Google Shape;253;p9"/>
              <p:cNvPicPr preferRelativeResize="0"/>
              <p:nvPr/>
            </p:nvPicPr>
            <p:blipFill>
              <a:blip r:embed="rId2">
                <a:alphaModFix/>
              </a:blip>
              <a:stretch>
                <a:fillRect/>
              </a:stretch>
            </p:blipFill>
            <p:spPr>
              <a:xfrm>
                <a:off x="4115550" y="0"/>
                <a:ext cx="1371975" cy="896675"/>
              </a:xfrm>
              <a:prstGeom prst="rect">
                <a:avLst/>
              </a:prstGeom>
              <a:noFill/>
              <a:ln>
                <a:noFill/>
              </a:ln>
            </p:spPr>
          </p:pic>
        </p:grpSp>
        <p:grpSp>
          <p:nvGrpSpPr>
            <p:cNvPr id="254" name="Google Shape;254;p9"/>
            <p:cNvGrpSpPr/>
            <p:nvPr/>
          </p:nvGrpSpPr>
          <p:grpSpPr>
            <a:xfrm>
              <a:off x="7030248" y="4303735"/>
              <a:ext cx="2113755" cy="552621"/>
              <a:chOff x="2057775" y="0"/>
              <a:chExt cx="3429750" cy="896675"/>
            </a:xfrm>
          </p:grpSpPr>
          <p:pic>
            <p:nvPicPr>
              <p:cNvPr id="255" name="Google Shape;255;p9"/>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56" name="Google Shape;256;p9"/>
              <p:cNvPicPr preferRelativeResize="0"/>
              <p:nvPr/>
            </p:nvPicPr>
            <p:blipFill>
              <a:blip r:embed="rId2">
                <a:alphaModFix/>
              </a:blip>
              <a:stretch>
                <a:fillRect/>
              </a:stretch>
            </p:blipFill>
            <p:spPr>
              <a:xfrm>
                <a:off x="4115550" y="0"/>
                <a:ext cx="1371975" cy="896675"/>
              </a:xfrm>
              <a:prstGeom prst="rect">
                <a:avLst/>
              </a:prstGeom>
              <a:noFill/>
              <a:ln>
                <a:noFill/>
              </a:ln>
            </p:spPr>
          </p:pic>
        </p:grpSp>
        <p:pic>
          <p:nvPicPr>
            <p:cNvPr id="257" name="Google Shape;257;p9"/>
            <p:cNvPicPr preferRelativeResize="0"/>
            <p:nvPr/>
          </p:nvPicPr>
          <p:blipFill>
            <a:blip r:embed="rId2">
              <a:alphaModFix/>
            </a:blip>
            <a:stretch>
              <a:fillRect/>
            </a:stretch>
          </p:blipFill>
          <p:spPr>
            <a:xfrm>
              <a:off x="7875688" y="3879952"/>
              <a:ext cx="845548" cy="552621"/>
            </a:xfrm>
            <a:prstGeom prst="rect">
              <a:avLst/>
            </a:prstGeom>
            <a:noFill/>
            <a:ln>
              <a:noFill/>
            </a:ln>
          </p:spPr>
        </p:pic>
      </p:grpSp>
      <p:sp>
        <p:nvSpPr>
          <p:cNvPr id="258" name="Google Shape;258;p9"/>
          <p:cNvSpPr txBox="1"/>
          <p:nvPr>
            <p:ph idx="1" type="body"/>
          </p:nvPr>
        </p:nvSpPr>
        <p:spPr>
          <a:xfrm>
            <a:off x="1288075" y="3945179"/>
            <a:ext cx="6483900" cy="519600"/>
          </a:xfrm>
          <a:prstGeom prst="rect">
            <a:avLst/>
          </a:prstGeom>
        </p:spPr>
        <p:txBody>
          <a:bodyPr anchorCtr="0" anchor="t" bIns="0" lIns="0" spcFirstLastPara="1" rIns="0" wrap="square" tIns="0">
            <a:noAutofit/>
          </a:bodyPr>
          <a:lstStyle>
            <a:lvl1pPr indent="-228600" lvl="0" marL="457200">
              <a:spcBef>
                <a:spcPts val="360"/>
              </a:spcBef>
              <a:spcAft>
                <a:spcPts val="0"/>
              </a:spcAft>
              <a:buSzPts val="1800"/>
              <a:buNone/>
              <a:defRPr sz="1800"/>
            </a:lvl1pPr>
          </a:lstStyle>
          <a:p/>
        </p:txBody>
      </p:sp>
      <p:sp>
        <p:nvSpPr>
          <p:cNvPr id="259" name="Google Shape;259;p9"/>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big emboss" type="blank">
  <p:cSld name="BLANK">
    <p:spTree>
      <p:nvGrpSpPr>
        <p:cNvPr id="260" name="Shape 260"/>
        <p:cNvGrpSpPr/>
        <p:nvPr/>
      </p:nvGrpSpPr>
      <p:grpSpPr>
        <a:xfrm>
          <a:off x="0" y="0"/>
          <a:ext cx="0" cy="0"/>
          <a:chOff x="0" y="0"/>
          <a:chExt cx="0" cy="0"/>
        </a:xfrm>
      </p:grpSpPr>
      <p:sp>
        <p:nvSpPr>
          <p:cNvPr id="261" name="Google Shape;261;p10"/>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grpSp>
        <p:nvGrpSpPr>
          <p:cNvPr id="262" name="Google Shape;262;p10"/>
          <p:cNvGrpSpPr/>
          <p:nvPr/>
        </p:nvGrpSpPr>
        <p:grpSpPr>
          <a:xfrm flipH="1">
            <a:off x="5714250" y="0"/>
            <a:ext cx="3429750" cy="3643925"/>
            <a:chOff x="0" y="0"/>
            <a:chExt cx="3429750" cy="3643925"/>
          </a:xfrm>
        </p:grpSpPr>
        <p:pic>
          <p:nvPicPr>
            <p:cNvPr id="263" name="Google Shape;263;p10"/>
            <p:cNvPicPr preferRelativeResize="0"/>
            <p:nvPr/>
          </p:nvPicPr>
          <p:blipFill>
            <a:blip r:embed="rId2">
              <a:alphaModFix/>
            </a:blip>
            <a:stretch>
              <a:fillRect/>
            </a:stretch>
          </p:blipFill>
          <p:spPr>
            <a:xfrm>
              <a:off x="0" y="2747250"/>
              <a:ext cx="1371975" cy="896675"/>
            </a:xfrm>
            <a:prstGeom prst="rect">
              <a:avLst/>
            </a:prstGeom>
            <a:noFill/>
            <a:ln>
              <a:noFill/>
            </a:ln>
          </p:spPr>
        </p:pic>
        <p:pic>
          <p:nvPicPr>
            <p:cNvPr id="264" name="Google Shape;264;p10"/>
            <p:cNvPicPr preferRelativeResize="0"/>
            <p:nvPr/>
          </p:nvPicPr>
          <p:blipFill>
            <a:blip r:embed="rId2">
              <a:alphaModFix/>
            </a:blip>
            <a:stretch>
              <a:fillRect/>
            </a:stretch>
          </p:blipFill>
          <p:spPr>
            <a:xfrm>
              <a:off x="685975" y="2061250"/>
              <a:ext cx="1371975" cy="896675"/>
            </a:xfrm>
            <a:prstGeom prst="rect">
              <a:avLst/>
            </a:prstGeom>
            <a:noFill/>
            <a:ln>
              <a:noFill/>
            </a:ln>
          </p:spPr>
        </p:pic>
        <p:pic>
          <p:nvPicPr>
            <p:cNvPr id="265" name="Google Shape;265;p10"/>
            <p:cNvPicPr preferRelativeResize="0"/>
            <p:nvPr/>
          </p:nvPicPr>
          <p:blipFill>
            <a:blip r:embed="rId2">
              <a:alphaModFix/>
            </a:blip>
            <a:stretch>
              <a:fillRect/>
            </a:stretch>
          </p:blipFill>
          <p:spPr>
            <a:xfrm>
              <a:off x="0" y="1373625"/>
              <a:ext cx="1371975" cy="896675"/>
            </a:xfrm>
            <a:prstGeom prst="rect">
              <a:avLst/>
            </a:prstGeom>
            <a:noFill/>
            <a:ln>
              <a:noFill/>
            </a:ln>
          </p:spPr>
        </p:pic>
        <p:pic>
          <p:nvPicPr>
            <p:cNvPr id="266" name="Google Shape;266;p10"/>
            <p:cNvPicPr preferRelativeResize="0"/>
            <p:nvPr/>
          </p:nvPicPr>
          <p:blipFill>
            <a:blip r:embed="rId2">
              <a:alphaModFix/>
            </a:blip>
            <a:stretch>
              <a:fillRect/>
            </a:stretch>
          </p:blipFill>
          <p:spPr>
            <a:xfrm>
              <a:off x="685975" y="687625"/>
              <a:ext cx="1371975" cy="896675"/>
            </a:xfrm>
            <a:prstGeom prst="rect">
              <a:avLst/>
            </a:prstGeom>
            <a:noFill/>
            <a:ln>
              <a:noFill/>
            </a:ln>
          </p:spPr>
        </p:pic>
        <p:grpSp>
          <p:nvGrpSpPr>
            <p:cNvPr id="267" name="Google Shape;267;p10"/>
            <p:cNvGrpSpPr/>
            <p:nvPr/>
          </p:nvGrpSpPr>
          <p:grpSpPr>
            <a:xfrm>
              <a:off x="0" y="0"/>
              <a:ext cx="3429750" cy="896675"/>
              <a:chOff x="0" y="0"/>
              <a:chExt cx="3429750" cy="896675"/>
            </a:xfrm>
          </p:grpSpPr>
          <p:pic>
            <p:nvPicPr>
              <p:cNvPr id="268" name="Google Shape;268;p10"/>
              <p:cNvPicPr preferRelativeResize="0"/>
              <p:nvPr/>
            </p:nvPicPr>
            <p:blipFill>
              <a:blip r:embed="rId2">
                <a:alphaModFix/>
              </a:blip>
              <a:stretch>
                <a:fillRect/>
              </a:stretch>
            </p:blipFill>
            <p:spPr>
              <a:xfrm>
                <a:off x="0" y="0"/>
                <a:ext cx="1371975" cy="896675"/>
              </a:xfrm>
              <a:prstGeom prst="rect">
                <a:avLst/>
              </a:prstGeom>
              <a:noFill/>
              <a:ln>
                <a:noFill/>
              </a:ln>
            </p:spPr>
          </p:pic>
          <p:pic>
            <p:nvPicPr>
              <p:cNvPr id="269" name="Google Shape;269;p10"/>
              <p:cNvPicPr preferRelativeResize="0"/>
              <p:nvPr/>
            </p:nvPicPr>
            <p:blipFill>
              <a:blip r:embed="rId2">
                <a:alphaModFix/>
              </a:blip>
              <a:stretch>
                <a:fillRect/>
              </a:stretch>
            </p:blipFill>
            <p:spPr>
              <a:xfrm>
                <a:off x="2057775" y="0"/>
                <a:ext cx="1371975" cy="896675"/>
              </a:xfrm>
              <a:prstGeom prst="rect">
                <a:avLst/>
              </a:prstGeom>
              <a:noFill/>
              <a:ln>
                <a:noFill/>
              </a:ln>
            </p:spPr>
          </p:pic>
        </p:grpSp>
      </p:grpSp>
      <p:grpSp>
        <p:nvGrpSpPr>
          <p:cNvPr id="270" name="Google Shape;270;p10"/>
          <p:cNvGrpSpPr/>
          <p:nvPr/>
        </p:nvGrpSpPr>
        <p:grpSpPr>
          <a:xfrm flipH="1">
            <a:off x="0" y="3095415"/>
            <a:ext cx="5487525" cy="2270300"/>
            <a:chOff x="2743750" y="2061250"/>
            <a:chExt cx="5487525" cy="2270300"/>
          </a:xfrm>
        </p:grpSpPr>
        <p:grpSp>
          <p:nvGrpSpPr>
            <p:cNvPr id="271" name="Google Shape;271;p10"/>
            <p:cNvGrpSpPr/>
            <p:nvPr/>
          </p:nvGrpSpPr>
          <p:grpSpPr>
            <a:xfrm>
              <a:off x="2743750" y="3434875"/>
              <a:ext cx="5487525" cy="896675"/>
              <a:chOff x="2057775" y="0"/>
              <a:chExt cx="5487525" cy="896675"/>
            </a:xfrm>
          </p:grpSpPr>
          <p:pic>
            <p:nvPicPr>
              <p:cNvPr id="272" name="Google Shape;272;p10"/>
              <p:cNvPicPr preferRelativeResize="0"/>
              <p:nvPr/>
            </p:nvPicPr>
            <p:blipFill>
              <a:blip r:embed="rId2">
                <a:alphaModFix/>
              </a:blip>
              <a:stretch>
                <a:fillRect/>
              </a:stretch>
            </p:blipFill>
            <p:spPr>
              <a:xfrm>
                <a:off x="2057775" y="0"/>
                <a:ext cx="1371975" cy="896675"/>
              </a:xfrm>
              <a:prstGeom prst="rect">
                <a:avLst/>
              </a:prstGeom>
              <a:noFill/>
              <a:ln>
                <a:noFill/>
              </a:ln>
            </p:spPr>
          </p:pic>
          <p:pic>
            <p:nvPicPr>
              <p:cNvPr id="273" name="Google Shape;273;p10"/>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74" name="Google Shape;274;p10"/>
              <p:cNvPicPr preferRelativeResize="0"/>
              <p:nvPr/>
            </p:nvPicPr>
            <p:blipFill>
              <a:blip r:embed="rId2">
                <a:alphaModFix/>
              </a:blip>
              <a:stretch>
                <a:fillRect/>
              </a:stretch>
            </p:blipFill>
            <p:spPr>
              <a:xfrm>
                <a:off x="6173325" y="0"/>
                <a:ext cx="1371975" cy="896675"/>
              </a:xfrm>
              <a:prstGeom prst="rect">
                <a:avLst/>
              </a:prstGeom>
              <a:noFill/>
              <a:ln>
                <a:noFill/>
              </a:ln>
            </p:spPr>
          </p:pic>
        </p:grpSp>
        <p:grpSp>
          <p:nvGrpSpPr>
            <p:cNvPr id="275" name="Google Shape;275;p10"/>
            <p:cNvGrpSpPr/>
            <p:nvPr/>
          </p:nvGrpSpPr>
          <p:grpSpPr>
            <a:xfrm>
              <a:off x="4115550" y="2747250"/>
              <a:ext cx="3429750" cy="896675"/>
              <a:chOff x="4115550" y="0"/>
              <a:chExt cx="3429750" cy="896675"/>
            </a:xfrm>
          </p:grpSpPr>
          <p:pic>
            <p:nvPicPr>
              <p:cNvPr id="276" name="Google Shape;276;p10"/>
              <p:cNvPicPr preferRelativeResize="0"/>
              <p:nvPr/>
            </p:nvPicPr>
            <p:blipFill>
              <a:blip r:embed="rId2">
                <a:alphaModFix/>
              </a:blip>
              <a:stretch>
                <a:fillRect/>
              </a:stretch>
            </p:blipFill>
            <p:spPr>
              <a:xfrm>
                <a:off x="4115550" y="0"/>
                <a:ext cx="1371975" cy="896675"/>
              </a:xfrm>
              <a:prstGeom prst="rect">
                <a:avLst/>
              </a:prstGeom>
              <a:noFill/>
              <a:ln>
                <a:noFill/>
              </a:ln>
            </p:spPr>
          </p:pic>
          <p:pic>
            <p:nvPicPr>
              <p:cNvPr id="277" name="Google Shape;277;p10"/>
              <p:cNvPicPr preferRelativeResize="0"/>
              <p:nvPr/>
            </p:nvPicPr>
            <p:blipFill>
              <a:blip r:embed="rId2">
                <a:alphaModFix/>
              </a:blip>
              <a:stretch>
                <a:fillRect/>
              </a:stretch>
            </p:blipFill>
            <p:spPr>
              <a:xfrm>
                <a:off x="6173325" y="0"/>
                <a:ext cx="1371975" cy="896675"/>
              </a:xfrm>
              <a:prstGeom prst="rect">
                <a:avLst/>
              </a:prstGeom>
              <a:noFill/>
              <a:ln>
                <a:noFill/>
              </a:ln>
            </p:spPr>
          </p:pic>
        </p:grpSp>
        <p:pic>
          <p:nvPicPr>
            <p:cNvPr id="278" name="Google Shape;278;p10"/>
            <p:cNvPicPr preferRelativeResize="0"/>
            <p:nvPr/>
          </p:nvPicPr>
          <p:blipFill>
            <a:blip r:embed="rId2">
              <a:alphaModFix/>
            </a:blip>
            <a:stretch>
              <a:fillRect/>
            </a:stretch>
          </p:blipFill>
          <p:spPr>
            <a:xfrm>
              <a:off x="6859300" y="2061250"/>
              <a:ext cx="1371975" cy="896675"/>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gradFill>
          <a:gsLst>
            <a:gs pos="0">
              <a:schemeClr val="lt1"/>
            </a:gs>
            <a:gs pos="44000">
              <a:schemeClr val="lt2"/>
            </a:gs>
            <a:gs pos="72000">
              <a:schemeClr val="lt2"/>
            </a:gs>
            <a:gs pos="100000">
              <a:srgbClr val="D0D8E5"/>
            </a:gs>
          </a:gsLst>
          <a:path path="circle">
            <a:fillToRect b="100%" r="100%"/>
          </a:path>
          <a:tileRect l="-100%" t="-10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76450" y="402700"/>
            <a:ext cx="3587400" cy="8568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1pPr>
            <a:lvl2pPr lvl="1">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2pPr>
            <a:lvl3pPr lvl="2">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3pPr>
            <a:lvl4pPr lvl="3">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4pPr>
            <a:lvl5pPr lvl="4">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5pPr>
            <a:lvl6pPr lvl="5">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6pPr>
            <a:lvl7pPr lvl="6">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7pPr>
            <a:lvl8pPr lvl="7">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8pPr>
            <a:lvl9pPr lvl="8">
              <a:spcBef>
                <a:spcPts val="0"/>
              </a:spcBef>
              <a:spcAft>
                <a:spcPts val="0"/>
              </a:spcAft>
              <a:buClr>
                <a:schemeClr val="dk1"/>
              </a:buClr>
              <a:buSzPts val="1800"/>
              <a:buFont typeface="Poppins"/>
              <a:buNone/>
              <a:defRPr b="1" sz="18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76450" y="1524375"/>
            <a:ext cx="7591200" cy="2932500"/>
          </a:xfrm>
          <a:prstGeom prst="rect">
            <a:avLst/>
          </a:prstGeom>
          <a:noFill/>
          <a:ln>
            <a:noFill/>
          </a:ln>
        </p:spPr>
        <p:txBody>
          <a:bodyPr anchorCtr="0" anchor="t" bIns="0" lIns="0" spcFirstLastPara="1" rIns="0" wrap="square" tIns="0">
            <a:noAutofit/>
          </a:bodyPr>
          <a:lstStyle>
            <a:lvl1pPr indent="-355600" lvl="0" marL="4572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1pPr>
            <a:lvl2pPr indent="-355600" lvl="1" marL="9144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2pPr>
            <a:lvl3pPr indent="-355600" lvl="2" marL="13716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3pPr>
            <a:lvl4pPr indent="-355600" lvl="3" marL="18288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4pPr>
            <a:lvl5pPr indent="-355600" lvl="4" marL="22860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5pPr>
            <a:lvl6pPr indent="-355600" lvl="5" marL="27432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6pPr>
            <a:lvl7pPr indent="-355600" lvl="6" marL="32004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7pPr>
            <a:lvl8pPr indent="-355600" lvl="7" marL="36576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8pPr>
            <a:lvl9pPr indent="-355600" lvl="8" marL="4114800">
              <a:lnSpc>
                <a:spcPct val="120000"/>
              </a:lnSpc>
              <a:spcBef>
                <a:spcPts val="600"/>
              </a:spcBef>
              <a:spcAft>
                <a:spcPts val="0"/>
              </a:spcAft>
              <a:buClr>
                <a:schemeClr val="accent6"/>
              </a:buClr>
              <a:buSzPts val="2000"/>
              <a:buFont typeface="Montserrat Light"/>
              <a:buChar char="❏"/>
              <a:defRPr sz="2000">
                <a:solidFill>
                  <a:schemeClr val="dk1"/>
                </a:solidFill>
                <a:latin typeface="Montserrat Light"/>
                <a:ea typeface="Montserrat Light"/>
                <a:cs typeface="Montserrat Light"/>
                <a:sym typeface="Montserrat Light"/>
              </a:defRPr>
            </a:lvl9pPr>
          </a:lstStyle>
          <a:p/>
        </p:txBody>
      </p:sp>
      <p:sp>
        <p:nvSpPr>
          <p:cNvPr id="8" name="Google Shape;8;p1"/>
          <p:cNvSpPr txBox="1"/>
          <p:nvPr>
            <p:ph idx="12" type="sldNum"/>
          </p:nvPr>
        </p:nvSpPr>
        <p:spPr>
          <a:xfrm>
            <a:off x="8729400" y="4734075"/>
            <a:ext cx="414600" cy="409500"/>
          </a:xfrm>
          <a:prstGeom prst="rect">
            <a:avLst/>
          </a:prstGeom>
          <a:noFill/>
          <a:ln>
            <a:noFill/>
          </a:ln>
        </p:spPr>
        <p:txBody>
          <a:bodyPr anchorCtr="0" anchor="ctr" bIns="0" lIns="0" spcFirstLastPara="1" rIns="0" wrap="square" tIns="0">
            <a:noAutofit/>
          </a:bodyPr>
          <a:lstStyle>
            <a:lvl1pPr lvl="0" algn="ctr">
              <a:buNone/>
              <a:defRPr sz="1300">
                <a:solidFill>
                  <a:schemeClr val="dk2"/>
                </a:solidFill>
                <a:latin typeface="Montserrat Light"/>
                <a:ea typeface="Montserrat Light"/>
                <a:cs typeface="Montserrat Light"/>
                <a:sym typeface="Montserrat Light"/>
              </a:defRPr>
            </a:lvl1pPr>
            <a:lvl2pPr lvl="1" algn="ctr">
              <a:buNone/>
              <a:defRPr sz="1300">
                <a:solidFill>
                  <a:schemeClr val="dk2"/>
                </a:solidFill>
                <a:latin typeface="Montserrat Light"/>
                <a:ea typeface="Montserrat Light"/>
                <a:cs typeface="Montserrat Light"/>
                <a:sym typeface="Montserrat Light"/>
              </a:defRPr>
            </a:lvl2pPr>
            <a:lvl3pPr lvl="2" algn="ctr">
              <a:buNone/>
              <a:defRPr sz="1300">
                <a:solidFill>
                  <a:schemeClr val="dk2"/>
                </a:solidFill>
                <a:latin typeface="Montserrat Light"/>
                <a:ea typeface="Montserrat Light"/>
                <a:cs typeface="Montserrat Light"/>
                <a:sym typeface="Montserrat Light"/>
              </a:defRPr>
            </a:lvl3pPr>
            <a:lvl4pPr lvl="3" algn="ctr">
              <a:buNone/>
              <a:defRPr sz="1300">
                <a:solidFill>
                  <a:schemeClr val="dk2"/>
                </a:solidFill>
                <a:latin typeface="Montserrat Light"/>
                <a:ea typeface="Montserrat Light"/>
                <a:cs typeface="Montserrat Light"/>
                <a:sym typeface="Montserrat Light"/>
              </a:defRPr>
            </a:lvl4pPr>
            <a:lvl5pPr lvl="4" algn="ctr">
              <a:buNone/>
              <a:defRPr sz="1300">
                <a:solidFill>
                  <a:schemeClr val="dk2"/>
                </a:solidFill>
                <a:latin typeface="Montserrat Light"/>
                <a:ea typeface="Montserrat Light"/>
                <a:cs typeface="Montserrat Light"/>
                <a:sym typeface="Montserrat Light"/>
              </a:defRPr>
            </a:lvl5pPr>
            <a:lvl6pPr lvl="5" algn="ctr">
              <a:buNone/>
              <a:defRPr sz="1300">
                <a:solidFill>
                  <a:schemeClr val="dk2"/>
                </a:solidFill>
                <a:latin typeface="Montserrat Light"/>
                <a:ea typeface="Montserrat Light"/>
                <a:cs typeface="Montserrat Light"/>
                <a:sym typeface="Montserrat Light"/>
              </a:defRPr>
            </a:lvl6pPr>
            <a:lvl7pPr lvl="6" algn="ctr">
              <a:buNone/>
              <a:defRPr sz="1300">
                <a:solidFill>
                  <a:schemeClr val="dk2"/>
                </a:solidFill>
                <a:latin typeface="Montserrat Light"/>
                <a:ea typeface="Montserrat Light"/>
                <a:cs typeface="Montserrat Light"/>
                <a:sym typeface="Montserrat Light"/>
              </a:defRPr>
            </a:lvl7pPr>
            <a:lvl8pPr lvl="7" algn="ctr">
              <a:buNone/>
              <a:defRPr sz="1300">
                <a:solidFill>
                  <a:schemeClr val="dk2"/>
                </a:solidFill>
                <a:latin typeface="Montserrat Light"/>
                <a:ea typeface="Montserrat Light"/>
                <a:cs typeface="Montserrat Light"/>
                <a:sym typeface="Montserrat Light"/>
              </a:defRPr>
            </a:lvl8pPr>
            <a:lvl9pPr lvl="8" algn="ctr">
              <a:buNone/>
              <a:defRPr sz="1300">
                <a:solidFill>
                  <a:schemeClr val="dk2"/>
                </a:solidFill>
                <a:latin typeface="Montserrat Light"/>
                <a:ea typeface="Montserrat Light"/>
                <a:cs typeface="Montserrat Light"/>
                <a:sym typeface="Montserrat Ligh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www.slidescarnival.com/" TargetMode="External"/><Relationship Id="rId4" Type="http://schemas.openxmlformats.org/officeDocument/2006/relationships/hyperlink" Target="http://unsplash.com/" TargetMode="External"/><Relationship Id="rId5" Type="http://schemas.openxmlformats.org/officeDocument/2006/relationships/hyperlink" Target="https://www.kaggle.com/datasnaek/youtube-new/data"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1.png"/><Relationship Id="rId6"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12"/>
          <p:cNvSpPr txBox="1"/>
          <p:nvPr>
            <p:ph type="ctrTitle"/>
          </p:nvPr>
        </p:nvSpPr>
        <p:spPr>
          <a:xfrm>
            <a:off x="1150200" y="1532075"/>
            <a:ext cx="6268500" cy="2314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Talk Shows and the Youtube Trending Page </a:t>
            </a:r>
            <a:endParaRPr/>
          </a:p>
        </p:txBody>
      </p:sp>
      <p:sp>
        <p:nvSpPr>
          <p:cNvPr id="312" name="Google Shape;312;p12"/>
          <p:cNvSpPr txBox="1"/>
          <p:nvPr/>
        </p:nvSpPr>
        <p:spPr>
          <a:xfrm>
            <a:off x="4961700" y="4693200"/>
            <a:ext cx="4182300" cy="39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Light"/>
                <a:ea typeface="Montserrat Light"/>
                <a:cs typeface="Montserrat Light"/>
                <a:sym typeface="Montserrat Light"/>
              </a:rPr>
              <a:t>Noor Drissi, Jason Jabbour, Harish Karamuri</a:t>
            </a:r>
            <a:endParaRPr>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21"/>
          <p:cNvSpPr txBox="1"/>
          <p:nvPr>
            <p:ph type="title"/>
          </p:nvPr>
        </p:nvSpPr>
        <p:spPr>
          <a:xfrm>
            <a:off x="541975" y="183350"/>
            <a:ext cx="3587400" cy="4746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Top 50 Channels Within the Entertainment Category</a:t>
            </a:r>
            <a:endParaRPr/>
          </a:p>
        </p:txBody>
      </p:sp>
      <p:sp>
        <p:nvSpPr>
          <p:cNvPr id="376" name="Google Shape;376;p21"/>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77" name="Google Shape;377;p21"/>
          <p:cNvPicPr preferRelativeResize="0"/>
          <p:nvPr/>
        </p:nvPicPr>
        <p:blipFill>
          <a:blip r:embed="rId3">
            <a:alphaModFix/>
          </a:blip>
          <a:stretch>
            <a:fillRect/>
          </a:stretch>
        </p:blipFill>
        <p:spPr>
          <a:xfrm>
            <a:off x="541975" y="699600"/>
            <a:ext cx="5460174" cy="3070950"/>
          </a:xfrm>
          <a:prstGeom prst="rect">
            <a:avLst/>
          </a:prstGeom>
          <a:noFill/>
          <a:ln>
            <a:noFill/>
          </a:ln>
        </p:spPr>
      </p:pic>
      <p:sp>
        <p:nvSpPr>
          <p:cNvPr id="378" name="Google Shape;378;p21"/>
          <p:cNvSpPr txBox="1"/>
          <p:nvPr>
            <p:ph idx="1" type="body"/>
          </p:nvPr>
        </p:nvSpPr>
        <p:spPr>
          <a:xfrm>
            <a:off x="2803550" y="3736550"/>
            <a:ext cx="5108400" cy="1358100"/>
          </a:xfrm>
          <a:prstGeom prst="rect">
            <a:avLst/>
          </a:prstGeom>
        </p:spPr>
        <p:txBody>
          <a:bodyPr anchorCtr="0" anchor="t" bIns="0" lIns="0" spcFirstLastPara="1" rIns="0" wrap="square" tIns="0">
            <a:noAutofit/>
          </a:bodyPr>
          <a:lstStyle/>
          <a:p>
            <a:pPr indent="-342900" lvl="0" marL="457200" rtl="0" algn="l">
              <a:spcBef>
                <a:spcPts val="600"/>
              </a:spcBef>
              <a:spcAft>
                <a:spcPts val="0"/>
              </a:spcAft>
              <a:buSzPts val="1800"/>
              <a:buChar char="❑"/>
            </a:pPr>
            <a:r>
              <a:rPr lang="en" sz="1800"/>
              <a:t>From this graph we can see that there is no correlation between trending count and view count...however let’s dive a little deeper</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22"/>
          <p:cNvSpPr txBox="1"/>
          <p:nvPr>
            <p:ph type="title"/>
          </p:nvPr>
        </p:nvSpPr>
        <p:spPr>
          <a:xfrm>
            <a:off x="776450" y="123275"/>
            <a:ext cx="2984100" cy="409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Trending Talk Shows</a:t>
            </a:r>
            <a:endParaRPr/>
          </a:p>
        </p:txBody>
      </p:sp>
      <p:sp>
        <p:nvSpPr>
          <p:cNvPr id="384" name="Google Shape;384;p22"/>
          <p:cNvSpPr txBox="1"/>
          <p:nvPr>
            <p:ph idx="1" type="body"/>
          </p:nvPr>
        </p:nvSpPr>
        <p:spPr>
          <a:xfrm>
            <a:off x="2631725" y="3764550"/>
            <a:ext cx="5708100" cy="13788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1800"/>
              <a:t>Using the data points we can see that talk show hosts are highly featured on the trending page although they do not receive many views</a:t>
            </a:r>
            <a:endParaRPr/>
          </a:p>
        </p:txBody>
      </p:sp>
      <p:sp>
        <p:nvSpPr>
          <p:cNvPr id="385" name="Google Shape;385;p22"/>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86" name="Google Shape;386;p22"/>
          <p:cNvPicPr preferRelativeResize="0"/>
          <p:nvPr/>
        </p:nvPicPr>
        <p:blipFill>
          <a:blip r:embed="rId3">
            <a:alphaModFix/>
          </a:blip>
          <a:stretch>
            <a:fillRect/>
          </a:stretch>
        </p:blipFill>
        <p:spPr>
          <a:xfrm>
            <a:off x="776450" y="726175"/>
            <a:ext cx="5259699" cy="2946675"/>
          </a:xfrm>
          <a:prstGeom prst="rect">
            <a:avLst/>
          </a:prstGeom>
          <a:noFill/>
          <a:ln>
            <a:noFill/>
          </a:ln>
        </p:spPr>
      </p:pic>
      <p:sp>
        <p:nvSpPr>
          <p:cNvPr id="387" name="Google Shape;387;p22"/>
          <p:cNvSpPr/>
          <p:nvPr/>
        </p:nvSpPr>
        <p:spPr>
          <a:xfrm>
            <a:off x="3647725" y="2822225"/>
            <a:ext cx="1594500" cy="486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23"/>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93" name="Google Shape;393;p23"/>
          <p:cNvPicPr preferRelativeResize="0"/>
          <p:nvPr/>
        </p:nvPicPr>
        <p:blipFill>
          <a:blip r:embed="rId3">
            <a:alphaModFix/>
          </a:blip>
          <a:stretch>
            <a:fillRect/>
          </a:stretch>
        </p:blipFill>
        <p:spPr>
          <a:xfrm>
            <a:off x="250275" y="192700"/>
            <a:ext cx="6505724" cy="3674350"/>
          </a:xfrm>
          <a:prstGeom prst="rect">
            <a:avLst/>
          </a:prstGeom>
          <a:noFill/>
          <a:ln>
            <a:noFill/>
          </a:ln>
        </p:spPr>
      </p:pic>
      <p:sp>
        <p:nvSpPr>
          <p:cNvPr id="394" name="Google Shape;394;p23"/>
          <p:cNvSpPr txBox="1"/>
          <p:nvPr>
            <p:ph idx="4294967295" type="body"/>
          </p:nvPr>
        </p:nvSpPr>
        <p:spPr>
          <a:xfrm>
            <a:off x="964725" y="3950925"/>
            <a:ext cx="7582500" cy="10947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sz="1800"/>
              <a:t>Total number of views for each category</a:t>
            </a:r>
            <a:endParaRPr sz="1800"/>
          </a:p>
          <a:p>
            <a:pPr indent="-355600" lvl="0" marL="457200" rtl="0" algn="l">
              <a:spcBef>
                <a:spcPts val="600"/>
              </a:spcBef>
              <a:spcAft>
                <a:spcPts val="0"/>
              </a:spcAft>
              <a:buSzPts val="2000"/>
              <a:buChar char="❑"/>
            </a:pPr>
            <a:r>
              <a:rPr lang="en" sz="1800"/>
              <a:t>There is no evident category that is shown to attract a </a:t>
            </a:r>
            <a:r>
              <a:rPr lang="en" sz="1800"/>
              <a:t>significant</a:t>
            </a:r>
            <a:r>
              <a:rPr lang="en" sz="1800"/>
              <a:t> amount of views more than another category</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24"/>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400" name="Google Shape;400;p24"/>
          <p:cNvPicPr preferRelativeResize="0"/>
          <p:nvPr/>
        </p:nvPicPr>
        <p:blipFill>
          <a:blip r:embed="rId3">
            <a:alphaModFix/>
          </a:blip>
          <a:stretch>
            <a:fillRect/>
          </a:stretch>
        </p:blipFill>
        <p:spPr>
          <a:xfrm>
            <a:off x="113498" y="893288"/>
            <a:ext cx="5367302" cy="3155524"/>
          </a:xfrm>
          <a:prstGeom prst="rect">
            <a:avLst/>
          </a:prstGeom>
          <a:noFill/>
          <a:ln>
            <a:noFill/>
          </a:ln>
        </p:spPr>
      </p:pic>
      <p:sp>
        <p:nvSpPr>
          <p:cNvPr id="401" name="Google Shape;401;p24"/>
          <p:cNvSpPr txBox="1"/>
          <p:nvPr>
            <p:ph idx="4294967295" type="body"/>
          </p:nvPr>
        </p:nvSpPr>
        <p:spPr>
          <a:xfrm>
            <a:off x="4068650" y="4048800"/>
            <a:ext cx="4879500" cy="10947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1800"/>
              <a:t>Broke data into two main elements</a:t>
            </a:r>
            <a:endParaRPr sz="1800"/>
          </a:p>
          <a:p>
            <a:pPr indent="-342900" lvl="0" marL="457200" rtl="0" algn="l">
              <a:spcBef>
                <a:spcPts val="0"/>
              </a:spcBef>
              <a:spcAft>
                <a:spcPts val="0"/>
              </a:spcAft>
              <a:buSzPts val="1800"/>
              <a:buChar char="❑"/>
            </a:pPr>
            <a:r>
              <a:rPr lang="en" sz="1800"/>
              <a:t>Identified </a:t>
            </a:r>
            <a:r>
              <a:rPr lang="en" sz="1800"/>
              <a:t>7 Talk-Show Channels</a:t>
            </a:r>
            <a:endParaRPr sz="1800"/>
          </a:p>
          <a:p>
            <a:pPr indent="-355600" lvl="0" marL="457200" rtl="0" algn="l">
              <a:spcBef>
                <a:spcPts val="0"/>
              </a:spcBef>
              <a:spcAft>
                <a:spcPts val="0"/>
              </a:spcAft>
              <a:buSzPts val="2000"/>
              <a:buChar char="❑"/>
            </a:pPr>
            <a:r>
              <a:rPr lang="en" sz="1800"/>
              <a:t>Top 20 Trending Channels</a:t>
            </a:r>
            <a:endParaRPr sz="1800"/>
          </a:p>
          <a:p>
            <a:pPr indent="0" lvl="0" marL="0" rtl="0" algn="l">
              <a:spcBef>
                <a:spcPts val="600"/>
              </a:spcBef>
              <a:spcAft>
                <a:spcPts val="0"/>
              </a:spcAft>
              <a:buNone/>
            </a:pPr>
            <a:r>
              <a:t/>
            </a:r>
            <a:endParaRPr sz="1800"/>
          </a:p>
        </p:txBody>
      </p:sp>
      <p:sp>
        <p:nvSpPr>
          <p:cNvPr id="402" name="Google Shape;402;p24"/>
          <p:cNvSpPr txBox="1"/>
          <p:nvPr>
            <p:ph type="title"/>
          </p:nvPr>
        </p:nvSpPr>
        <p:spPr>
          <a:xfrm>
            <a:off x="3128675" y="251675"/>
            <a:ext cx="3820200" cy="503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2400"/>
              <a:t>Exploratory</a:t>
            </a:r>
            <a:r>
              <a:rPr lang="en" sz="2400"/>
              <a:t> Analysis </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25"/>
          <p:cNvSpPr txBox="1"/>
          <p:nvPr>
            <p:ph type="title"/>
          </p:nvPr>
        </p:nvSpPr>
        <p:spPr>
          <a:xfrm>
            <a:off x="178075" y="220825"/>
            <a:ext cx="3587400" cy="409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Exploratory</a:t>
            </a:r>
            <a:r>
              <a:rPr lang="en"/>
              <a:t> Analysis</a:t>
            </a:r>
            <a:endParaRPr/>
          </a:p>
        </p:txBody>
      </p:sp>
      <p:graphicFrame>
        <p:nvGraphicFramePr>
          <p:cNvPr id="408" name="Google Shape;408;p25"/>
          <p:cNvGraphicFramePr/>
          <p:nvPr/>
        </p:nvGraphicFramePr>
        <p:xfrm>
          <a:off x="10" y="810769"/>
          <a:ext cx="3000000" cy="3000000"/>
        </p:xfrm>
        <a:graphic>
          <a:graphicData uri="http://schemas.openxmlformats.org/drawingml/2006/table">
            <a:tbl>
              <a:tblPr>
                <a:noFill/>
                <a:tableStyleId>{A776CB72-242A-49B5-A6A7-A31A375F1DB5}</a:tableStyleId>
              </a:tblPr>
              <a:tblGrid>
                <a:gridCol w="1434250"/>
                <a:gridCol w="958850"/>
                <a:gridCol w="1778700"/>
                <a:gridCol w="2632150"/>
                <a:gridCol w="1955950"/>
              </a:tblGrid>
              <a:tr h="595800">
                <a:tc>
                  <a:txBody>
                    <a:bodyPr/>
                    <a:lstStyle/>
                    <a:p>
                      <a:pPr indent="0" lvl="0" marL="0" rtl="0" algn="l">
                        <a:spcBef>
                          <a:spcPts val="0"/>
                        </a:spcBef>
                        <a:spcAft>
                          <a:spcPts val="0"/>
                        </a:spcAft>
                        <a:buNone/>
                      </a:pPr>
                      <a:r>
                        <a:t/>
                      </a:r>
                      <a:endParaRPr>
                        <a:solidFill>
                          <a:schemeClr val="dk2"/>
                        </a:solidFill>
                        <a:latin typeface="Montserrat"/>
                        <a:ea typeface="Montserrat"/>
                        <a:cs typeface="Montserrat"/>
                        <a:sym typeface="Montserrat"/>
                      </a:endParaRPr>
                    </a:p>
                  </a:txBody>
                  <a:tcPr marT="68575" marB="68575" marR="91425" marL="91425" anchor="ctr">
                    <a:lnL cap="flat" cmpd="sng" w="381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Number of Video Uploads</a:t>
                      </a:r>
                      <a:endParaRPr b="1" sz="1100">
                        <a:solidFill>
                          <a:schemeClr val="dk2"/>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Total Number of Views</a:t>
                      </a:r>
                      <a:endParaRPr b="1" sz="1100">
                        <a:solidFill>
                          <a:schemeClr val="dk2"/>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Views per Trending Video</a:t>
                      </a:r>
                      <a:endParaRPr b="1" sz="1100">
                        <a:solidFill>
                          <a:schemeClr val="dk2"/>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Percent of Videos Trending</a:t>
                      </a:r>
                      <a:endParaRPr b="1" sz="1100">
                        <a:solidFill>
                          <a:schemeClr val="dk2"/>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95800">
                <a:tc>
                  <a:txBody>
                    <a:bodyPr/>
                    <a:lstStyle/>
                    <a:p>
                      <a:pPr indent="0" lvl="0" marL="0" rtl="0" algn="r">
                        <a:spcBef>
                          <a:spcPts val="0"/>
                        </a:spcBef>
                        <a:spcAft>
                          <a:spcPts val="0"/>
                        </a:spcAft>
                        <a:buNone/>
                      </a:pPr>
                      <a:r>
                        <a:rPr b="1" lang="en" sz="1100">
                          <a:solidFill>
                            <a:schemeClr val="dk2"/>
                          </a:solidFill>
                          <a:latin typeface="Montserrat"/>
                          <a:ea typeface="Montserrat"/>
                          <a:cs typeface="Montserrat"/>
                          <a:sym typeface="Montserrat"/>
                        </a:rPr>
                        <a:t>TalkShows</a:t>
                      </a:r>
                      <a:endParaRPr b="1" sz="1100">
                        <a:solidFill>
                          <a:schemeClr val="dk2"/>
                        </a:solidFill>
                        <a:latin typeface="Montserrat"/>
                        <a:ea typeface="Montserrat"/>
                        <a:cs typeface="Montserrat"/>
                        <a:sym typeface="Montserrat"/>
                      </a:endParaRPr>
                    </a:p>
                  </a:txBody>
                  <a:tcPr marT="68575" marB="68575" marR="91425" marL="91425" anchor="ctr">
                    <a:lnL cap="flat" cmpd="sng" w="381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34,118</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1,557,844,958</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1,282,176</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3.5%</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95800">
                <a:tc>
                  <a:txBody>
                    <a:bodyPr/>
                    <a:lstStyle/>
                    <a:p>
                      <a:pPr indent="0" lvl="0" marL="0" rtl="0" algn="r">
                        <a:spcBef>
                          <a:spcPts val="0"/>
                        </a:spcBef>
                        <a:spcAft>
                          <a:spcPts val="0"/>
                        </a:spcAft>
                        <a:buNone/>
                      </a:pPr>
                      <a:r>
                        <a:rPr b="1" lang="en" sz="1100">
                          <a:solidFill>
                            <a:schemeClr val="dk2"/>
                          </a:solidFill>
                          <a:latin typeface="Montserrat"/>
                          <a:ea typeface="Montserrat"/>
                          <a:cs typeface="Montserrat"/>
                          <a:sym typeface="Montserrat"/>
                        </a:rPr>
                        <a:t>Non-TalkShows</a:t>
                      </a:r>
                      <a:endParaRPr b="1" sz="1100">
                        <a:solidFill>
                          <a:schemeClr val="dk2"/>
                        </a:solidFill>
                        <a:latin typeface="Montserrat"/>
                        <a:ea typeface="Montserrat"/>
                        <a:cs typeface="Montserrat"/>
                        <a:sym typeface="Montserrat"/>
                      </a:endParaRPr>
                    </a:p>
                  </a:txBody>
                  <a:tcPr marT="68575" marB="68575" marR="91425" marL="91425" anchor="ctr">
                    <a:lnL cap="flat" cmpd="sng" w="381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284,051</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3,146,762,703</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1,285,442</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solidFill>
                            <a:schemeClr val="dk1"/>
                          </a:solidFill>
                          <a:latin typeface="Montserrat"/>
                          <a:ea typeface="Montserrat"/>
                          <a:cs typeface="Montserrat"/>
                          <a:sym typeface="Montserrat"/>
                        </a:rPr>
                        <a:t>.86%</a:t>
                      </a:r>
                      <a:endParaRPr b="1" sz="1100">
                        <a:solidFill>
                          <a:schemeClr val="dk1"/>
                        </a:solidFill>
                        <a:latin typeface="Montserrat"/>
                        <a:ea typeface="Montserrat"/>
                        <a:cs typeface="Montserrat"/>
                        <a:sym typeface="Montserrat"/>
                      </a:endParaRPr>
                    </a:p>
                  </a:txBody>
                  <a:tcPr marT="68575" marB="68575" marR="91425" marL="91425" anchor="ctr">
                    <a:lnL cap="flat" cmpd="sng" w="9525">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409" name="Google Shape;409;p25"/>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410" name="Google Shape;410;p25"/>
          <p:cNvSpPr txBox="1"/>
          <p:nvPr>
            <p:ph idx="4294967295" type="body"/>
          </p:nvPr>
        </p:nvSpPr>
        <p:spPr>
          <a:xfrm>
            <a:off x="363525" y="2826075"/>
            <a:ext cx="8653200" cy="1735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sz="1800"/>
              <a:t>Total number of views for each category</a:t>
            </a:r>
            <a:endParaRPr sz="1800"/>
          </a:p>
          <a:p>
            <a:pPr indent="-355600" lvl="0" marL="457200" rtl="0" algn="l">
              <a:spcBef>
                <a:spcPts val="600"/>
              </a:spcBef>
              <a:spcAft>
                <a:spcPts val="0"/>
              </a:spcAft>
              <a:buSzPts val="2000"/>
              <a:buChar char="❑"/>
            </a:pPr>
            <a:r>
              <a:rPr lang="en" sz="1800"/>
              <a:t>Analyzing the views per trending video and percent of videos trending:</a:t>
            </a:r>
            <a:endParaRPr sz="1800"/>
          </a:p>
          <a:p>
            <a:pPr indent="-342900" lvl="0" marL="457200" rtl="0" algn="l">
              <a:spcBef>
                <a:spcPts val="0"/>
              </a:spcBef>
              <a:spcAft>
                <a:spcPts val="0"/>
              </a:spcAft>
              <a:buSzPts val="1800"/>
              <a:buChar char="❑"/>
            </a:pPr>
            <a:r>
              <a:rPr lang="en" sz="1800"/>
              <a:t>No correlation between views per trending video and percent of videos trending</a:t>
            </a:r>
            <a:endParaRPr sz="1800"/>
          </a:p>
          <a:p>
            <a:pPr indent="-342900" lvl="0" marL="457200" rtl="0" algn="l">
              <a:spcBef>
                <a:spcPts val="0"/>
              </a:spcBef>
              <a:spcAft>
                <a:spcPts val="0"/>
              </a:spcAft>
              <a:buSzPts val="1800"/>
              <a:buChar char="❑"/>
            </a:pPr>
            <a:r>
              <a:rPr lang="en" sz="1800"/>
              <a:t>Can’t disprove the null hypothesis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8FFED"/>
            </a:gs>
            <a:gs pos="62000">
              <a:schemeClr val="accent4"/>
            </a:gs>
            <a:gs pos="100000">
              <a:srgbClr val="86B55A"/>
            </a:gs>
          </a:gsLst>
          <a:path path="circle">
            <a:fillToRect b="100%" r="100%"/>
          </a:path>
          <a:tileRect l="-100%" t="-100%"/>
        </a:gradFill>
      </p:bgPr>
    </p:bg>
    <p:spTree>
      <p:nvGrpSpPr>
        <p:cNvPr id="414" name="Shape 414"/>
        <p:cNvGrpSpPr/>
        <p:nvPr/>
      </p:nvGrpSpPr>
      <p:grpSpPr>
        <a:xfrm>
          <a:off x="0" y="0"/>
          <a:ext cx="0" cy="0"/>
          <a:chOff x="0" y="0"/>
          <a:chExt cx="0" cy="0"/>
        </a:xfrm>
      </p:grpSpPr>
      <p:sp>
        <p:nvSpPr>
          <p:cNvPr id="415" name="Google Shape;415;p26"/>
          <p:cNvSpPr txBox="1"/>
          <p:nvPr>
            <p:ph idx="4294967295" type="ctrTitle"/>
          </p:nvPr>
        </p:nvSpPr>
        <p:spPr>
          <a:xfrm>
            <a:off x="709925" y="1991850"/>
            <a:ext cx="7819200" cy="11598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6000"/>
              <a:t>Views and video count don’t affect a video trending</a:t>
            </a:r>
            <a:endParaRPr sz="6000"/>
          </a:p>
        </p:txBody>
      </p:sp>
      <p:sp>
        <p:nvSpPr>
          <p:cNvPr id="416" name="Google Shape;416;p26"/>
          <p:cNvSpPr txBox="1"/>
          <p:nvPr>
            <p:ph idx="4294967295" type="subTitle"/>
          </p:nvPr>
        </p:nvSpPr>
        <p:spPr>
          <a:xfrm>
            <a:off x="2099250" y="3386875"/>
            <a:ext cx="6949500" cy="7848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b="1" i="1" lang="en">
                <a:latin typeface="Montserrat"/>
                <a:ea typeface="Montserrat"/>
                <a:cs typeface="Montserrat"/>
                <a:sym typeface="Montserrat"/>
              </a:rPr>
              <a:t>This means something else is causing talk show videos appear on trending more frequently</a:t>
            </a:r>
            <a:endParaRPr b="1" i="1">
              <a:latin typeface="Montserrat"/>
              <a:ea typeface="Montserrat"/>
              <a:cs typeface="Montserrat"/>
              <a:sym typeface="Montserrat"/>
            </a:endParaRPr>
          </a:p>
        </p:txBody>
      </p:sp>
      <p:sp>
        <p:nvSpPr>
          <p:cNvPr id="417" name="Google Shape;417;p26"/>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solidFill>
                  <a:srgbClr val="FFFFFF"/>
                </a:solidFill>
              </a:rPr>
              <a:t>‹#›</a:t>
            </a:fld>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27"/>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423" name="Google Shape;423;p27"/>
          <p:cNvPicPr preferRelativeResize="0"/>
          <p:nvPr/>
        </p:nvPicPr>
        <p:blipFill>
          <a:blip r:embed="rId3">
            <a:alphaModFix/>
          </a:blip>
          <a:stretch>
            <a:fillRect/>
          </a:stretch>
        </p:blipFill>
        <p:spPr>
          <a:xfrm>
            <a:off x="403425" y="152400"/>
            <a:ext cx="4004894" cy="4838700"/>
          </a:xfrm>
          <a:prstGeom prst="rect">
            <a:avLst/>
          </a:prstGeom>
          <a:noFill/>
          <a:ln>
            <a:noFill/>
          </a:ln>
        </p:spPr>
      </p:pic>
      <p:sp>
        <p:nvSpPr>
          <p:cNvPr id="424" name="Google Shape;424;p27"/>
          <p:cNvSpPr txBox="1"/>
          <p:nvPr/>
        </p:nvSpPr>
        <p:spPr>
          <a:xfrm>
            <a:off x="4911300" y="1192350"/>
            <a:ext cx="3818100" cy="27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4D4D4F"/>
                </a:solidFill>
                <a:latin typeface="Raleway"/>
                <a:ea typeface="Raleway"/>
                <a:cs typeface="Raleway"/>
                <a:sym typeface="Raleway"/>
              </a:rPr>
              <a:t> “Going forward, our goal is to have at </a:t>
            </a:r>
            <a:r>
              <a:rPr b="1" i="1" lang="en" sz="2400">
                <a:solidFill>
                  <a:srgbClr val="4D4D4F"/>
                </a:solidFill>
                <a:latin typeface="Raleway"/>
                <a:ea typeface="Raleway"/>
                <a:cs typeface="Raleway"/>
                <a:sym typeface="Raleway"/>
              </a:rPr>
              <a:t>least half the videos on trending come from YouTubers</a:t>
            </a:r>
            <a:r>
              <a:rPr lang="en" sz="2400">
                <a:solidFill>
                  <a:srgbClr val="4D4D4F"/>
                </a:solidFill>
                <a:latin typeface="Raleway"/>
                <a:ea typeface="Raleway"/>
                <a:cs typeface="Raleway"/>
                <a:sym typeface="Raleway"/>
              </a:rPr>
              <a:t> (with the remainder coming from music and traditional media)”</a:t>
            </a:r>
            <a:endParaRPr sz="2400">
              <a:latin typeface="Raleway"/>
              <a:ea typeface="Raleway"/>
              <a:cs typeface="Raleway"/>
              <a:sym typeface="Ralew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28"/>
          <p:cNvSpPr txBox="1"/>
          <p:nvPr>
            <p:ph type="title"/>
          </p:nvPr>
        </p:nvSpPr>
        <p:spPr>
          <a:xfrm>
            <a:off x="776450" y="402700"/>
            <a:ext cx="3587400" cy="8568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CREDITS</a:t>
            </a:r>
            <a:endParaRPr/>
          </a:p>
        </p:txBody>
      </p:sp>
      <p:sp>
        <p:nvSpPr>
          <p:cNvPr id="430" name="Google Shape;430;p28"/>
          <p:cNvSpPr txBox="1"/>
          <p:nvPr>
            <p:ph idx="1" type="body"/>
          </p:nvPr>
        </p:nvSpPr>
        <p:spPr>
          <a:xfrm>
            <a:off x="776450" y="1524375"/>
            <a:ext cx="7591200" cy="29325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lang="en" sz="2400"/>
              <a:t>Special thanks to all the people who made and released these awesome resources for free:</a:t>
            </a:r>
            <a:endParaRPr sz="2400"/>
          </a:p>
          <a:p>
            <a:pPr indent="-381000" lvl="0" marL="457200" rtl="0" algn="l">
              <a:lnSpc>
                <a:spcPct val="115000"/>
              </a:lnSpc>
              <a:spcBef>
                <a:spcPts val="600"/>
              </a:spcBef>
              <a:spcAft>
                <a:spcPts val="0"/>
              </a:spcAft>
              <a:buSzPts val="2400"/>
              <a:buChar char="❑"/>
            </a:pPr>
            <a:r>
              <a:rPr lang="en" sz="2400"/>
              <a:t>Presentation template by </a:t>
            </a:r>
            <a:r>
              <a:rPr lang="en" sz="2400" u="sng">
                <a:solidFill>
                  <a:schemeClr val="hlink"/>
                </a:solidFill>
                <a:hlinkClick r:id="rId3"/>
              </a:rPr>
              <a:t>SlidesCarnival</a:t>
            </a:r>
            <a:endParaRPr sz="2400"/>
          </a:p>
          <a:p>
            <a:pPr indent="-381000" lvl="0" marL="457200" rtl="0" algn="l">
              <a:lnSpc>
                <a:spcPct val="115000"/>
              </a:lnSpc>
              <a:spcBef>
                <a:spcPts val="0"/>
              </a:spcBef>
              <a:spcAft>
                <a:spcPts val="0"/>
              </a:spcAft>
              <a:buSzPts val="2400"/>
              <a:buChar char="❑"/>
            </a:pPr>
            <a:r>
              <a:rPr lang="en" sz="2400"/>
              <a:t>Photographs by </a:t>
            </a:r>
            <a:r>
              <a:rPr lang="en" sz="2400" u="sng">
                <a:solidFill>
                  <a:schemeClr val="hlink"/>
                </a:solidFill>
                <a:hlinkClick r:id="rId4"/>
              </a:rPr>
              <a:t>Unsplash</a:t>
            </a:r>
            <a:endParaRPr sz="2400"/>
          </a:p>
          <a:p>
            <a:pPr indent="-381000" lvl="0" marL="457200" rtl="0" algn="l">
              <a:lnSpc>
                <a:spcPct val="115000"/>
              </a:lnSpc>
              <a:spcBef>
                <a:spcPts val="0"/>
              </a:spcBef>
              <a:spcAft>
                <a:spcPts val="0"/>
              </a:spcAft>
              <a:buSzPts val="2400"/>
              <a:buChar char="❑"/>
            </a:pPr>
            <a:r>
              <a:rPr lang="en" sz="2400"/>
              <a:t>Data by </a:t>
            </a:r>
            <a:r>
              <a:rPr lang="en" sz="2400" u="sng">
                <a:solidFill>
                  <a:schemeClr val="hlink"/>
                </a:solidFill>
                <a:hlinkClick r:id="rId5"/>
              </a:rPr>
              <a:t>Mitchel J on Kaggle</a:t>
            </a:r>
            <a:endParaRPr sz="2400"/>
          </a:p>
        </p:txBody>
      </p:sp>
      <p:sp>
        <p:nvSpPr>
          <p:cNvPr id="431" name="Google Shape;431;p28"/>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sp>
        <p:nvSpPr>
          <p:cNvPr id="436" name="Google Shape;436;p29"/>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
        <p:nvSpPr>
          <p:cNvPr id="437" name="Google Shape;437;p29"/>
          <p:cNvSpPr txBox="1"/>
          <p:nvPr>
            <p:ph idx="4294967295" type="ctrTitle"/>
          </p:nvPr>
        </p:nvSpPr>
        <p:spPr>
          <a:xfrm>
            <a:off x="1313736" y="1167942"/>
            <a:ext cx="4725000" cy="861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7200">
                <a:solidFill>
                  <a:schemeClr val="accent2"/>
                </a:solidFill>
              </a:rPr>
              <a:t>THANKS!</a:t>
            </a:r>
            <a:endParaRPr sz="7200">
              <a:solidFill>
                <a:schemeClr val="accent2"/>
              </a:solidFill>
            </a:endParaRPr>
          </a:p>
        </p:txBody>
      </p:sp>
      <p:sp>
        <p:nvSpPr>
          <p:cNvPr id="438" name="Google Shape;438;p29"/>
          <p:cNvSpPr txBox="1"/>
          <p:nvPr>
            <p:ph idx="4294967295" type="subTitle"/>
          </p:nvPr>
        </p:nvSpPr>
        <p:spPr>
          <a:xfrm>
            <a:off x="1356746" y="2229002"/>
            <a:ext cx="4725000" cy="23412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rPr b="1" lang="en">
                <a:latin typeface="Montserrat"/>
                <a:ea typeface="Montserrat"/>
                <a:cs typeface="Montserrat"/>
                <a:sym typeface="Montserrat"/>
              </a:rPr>
              <a:t>Any questions?</a:t>
            </a:r>
            <a:endParaRPr b="1">
              <a:latin typeface="Montserrat"/>
              <a:ea typeface="Montserrat"/>
              <a:cs typeface="Montserrat"/>
              <a:sym typeface="Montserrat"/>
            </a:endParaRPr>
          </a:p>
          <a:p>
            <a:pPr indent="0" lvl="0" marL="0" rtl="0" algn="l">
              <a:spcBef>
                <a:spcPts val="600"/>
              </a:spcBef>
              <a:spcAft>
                <a:spcPts val="0"/>
              </a:spcAft>
              <a:buClr>
                <a:schemeClr val="dk1"/>
              </a:buClr>
              <a:buSzPts val="1100"/>
              <a:buFont typeface="Arial"/>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13"/>
          <p:cNvSpPr txBox="1"/>
          <p:nvPr>
            <p:ph type="title"/>
          </p:nvPr>
        </p:nvSpPr>
        <p:spPr>
          <a:xfrm>
            <a:off x="776450" y="603850"/>
            <a:ext cx="3587400" cy="6558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What is the </a:t>
            </a:r>
            <a:r>
              <a:rPr lang="en"/>
              <a:t>YouTube</a:t>
            </a:r>
            <a:r>
              <a:rPr lang="en"/>
              <a:t> Trending Page?</a:t>
            </a:r>
            <a:endParaRPr/>
          </a:p>
        </p:txBody>
      </p:sp>
      <p:sp>
        <p:nvSpPr>
          <p:cNvPr id="318" name="Google Shape;318;p13"/>
          <p:cNvSpPr txBox="1"/>
          <p:nvPr>
            <p:ph idx="1" type="body"/>
          </p:nvPr>
        </p:nvSpPr>
        <p:spPr>
          <a:xfrm>
            <a:off x="776450" y="1524375"/>
            <a:ext cx="3587400" cy="3077100"/>
          </a:xfrm>
          <a:prstGeom prst="rect">
            <a:avLst/>
          </a:prstGeom>
        </p:spPr>
        <p:txBody>
          <a:bodyPr anchorCtr="0" anchor="t" bIns="0" lIns="0" spcFirstLastPara="1" rIns="0" wrap="square" tIns="0">
            <a:noAutofit/>
          </a:bodyPr>
          <a:lstStyle/>
          <a:p>
            <a:pPr indent="0" lvl="0" marL="0" rtl="0" algn="ctr">
              <a:spcBef>
                <a:spcPts val="600"/>
              </a:spcBef>
              <a:spcAft>
                <a:spcPts val="0"/>
              </a:spcAft>
              <a:buClr>
                <a:schemeClr val="dk1"/>
              </a:buClr>
              <a:buSzPts val="1100"/>
              <a:buFont typeface="Arial"/>
              <a:buNone/>
            </a:pPr>
            <a:r>
              <a:rPr b="1" lang="en" sz="1200">
                <a:latin typeface="Montserrat"/>
                <a:ea typeface="Montserrat"/>
                <a:cs typeface="Montserrat"/>
                <a:sym typeface="Montserrat"/>
              </a:rPr>
              <a:t>The YouTube Trending Page:</a:t>
            </a:r>
            <a:endParaRPr b="1" sz="1200">
              <a:latin typeface="Montserrat"/>
              <a:ea typeface="Montserrat"/>
              <a:cs typeface="Montserrat"/>
              <a:sym typeface="Montserrat"/>
            </a:endParaRPr>
          </a:p>
          <a:p>
            <a:pPr indent="0" lvl="0" marL="0" rtl="0" algn="l">
              <a:lnSpc>
                <a:spcPct val="200000"/>
              </a:lnSpc>
              <a:spcBef>
                <a:spcPts val="600"/>
              </a:spcBef>
              <a:spcAft>
                <a:spcPts val="0"/>
              </a:spcAft>
              <a:buClr>
                <a:schemeClr val="dk1"/>
              </a:buClr>
              <a:buSzPts val="1100"/>
              <a:buFont typeface="Arial"/>
              <a:buNone/>
            </a:pPr>
            <a:r>
              <a:rPr lang="en" sz="1200">
                <a:latin typeface="Montserrat"/>
                <a:ea typeface="Montserrat"/>
                <a:cs typeface="Montserrat"/>
                <a:sym typeface="Montserrat"/>
              </a:rPr>
              <a:t>The YouTube trending page is a part of the YouTube platform, it is a page that contains the most popular videos that have been recently created. The trending page is updated every 15 minutes, with each update videos can move up, down, or out of the trending page.</a:t>
            </a:r>
            <a:endParaRPr sz="1200">
              <a:latin typeface="Montserrat"/>
              <a:ea typeface="Montserrat"/>
              <a:cs typeface="Montserrat"/>
              <a:sym typeface="Montserrat"/>
            </a:endParaRPr>
          </a:p>
          <a:p>
            <a:pPr indent="0" lvl="0" marL="0" rtl="0" algn="l">
              <a:spcBef>
                <a:spcPts val="600"/>
              </a:spcBef>
              <a:spcAft>
                <a:spcPts val="0"/>
              </a:spcAft>
              <a:buClr>
                <a:schemeClr val="dk1"/>
              </a:buClr>
              <a:buSzPts val="1100"/>
              <a:buFont typeface="Arial"/>
              <a:buNone/>
            </a:pPr>
            <a:r>
              <a:t/>
            </a:r>
            <a:endParaRPr sz="1200">
              <a:latin typeface="Montserrat"/>
              <a:ea typeface="Montserrat"/>
              <a:cs typeface="Montserrat"/>
              <a:sym typeface="Montserrat"/>
            </a:endParaRPr>
          </a:p>
        </p:txBody>
      </p:sp>
      <p:sp>
        <p:nvSpPr>
          <p:cNvPr id="319" name="Google Shape;319;p13"/>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20" name="Google Shape;320;p13"/>
          <p:cNvPicPr preferRelativeResize="0"/>
          <p:nvPr/>
        </p:nvPicPr>
        <p:blipFill>
          <a:blip r:embed="rId3">
            <a:alphaModFix/>
          </a:blip>
          <a:stretch>
            <a:fillRect/>
          </a:stretch>
        </p:blipFill>
        <p:spPr>
          <a:xfrm>
            <a:off x="4683988" y="694988"/>
            <a:ext cx="3926574" cy="3753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14"/>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26" name="Google Shape;326;p14"/>
          <p:cNvPicPr preferRelativeResize="0"/>
          <p:nvPr/>
        </p:nvPicPr>
        <p:blipFill>
          <a:blip r:embed="rId3">
            <a:alphaModFix/>
          </a:blip>
          <a:stretch>
            <a:fillRect/>
          </a:stretch>
        </p:blipFill>
        <p:spPr>
          <a:xfrm>
            <a:off x="268275" y="268350"/>
            <a:ext cx="3710298" cy="2132999"/>
          </a:xfrm>
          <a:prstGeom prst="rect">
            <a:avLst/>
          </a:prstGeom>
          <a:noFill/>
          <a:ln>
            <a:noFill/>
          </a:ln>
        </p:spPr>
      </p:pic>
      <p:pic>
        <p:nvPicPr>
          <p:cNvPr id="327" name="Google Shape;327;p14"/>
          <p:cNvPicPr preferRelativeResize="0"/>
          <p:nvPr/>
        </p:nvPicPr>
        <p:blipFill>
          <a:blip r:embed="rId4">
            <a:alphaModFix/>
          </a:blip>
          <a:stretch>
            <a:fillRect/>
          </a:stretch>
        </p:blipFill>
        <p:spPr>
          <a:xfrm>
            <a:off x="200850" y="2551304"/>
            <a:ext cx="5636101" cy="1815475"/>
          </a:xfrm>
          <a:prstGeom prst="rect">
            <a:avLst/>
          </a:prstGeom>
          <a:noFill/>
          <a:ln>
            <a:noFill/>
          </a:ln>
        </p:spPr>
      </p:pic>
      <p:pic>
        <p:nvPicPr>
          <p:cNvPr id="328" name="Google Shape;328;p14"/>
          <p:cNvPicPr preferRelativeResize="0"/>
          <p:nvPr/>
        </p:nvPicPr>
        <p:blipFill>
          <a:blip r:embed="rId5">
            <a:alphaModFix/>
          </a:blip>
          <a:stretch>
            <a:fillRect/>
          </a:stretch>
        </p:blipFill>
        <p:spPr>
          <a:xfrm>
            <a:off x="4128693" y="268351"/>
            <a:ext cx="3816333" cy="2133000"/>
          </a:xfrm>
          <a:prstGeom prst="rect">
            <a:avLst/>
          </a:prstGeom>
          <a:noFill/>
          <a:ln>
            <a:noFill/>
          </a:ln>
        </p:spPr>
      </p:pic>
      <p:pic>
        <p:nvPicPr>
          <p:cNvPr id="329" name="Google Shape;329;p14"/>
          <p:cNvPicPr preferRelativeResize="0"/>
          <p:nvPr/>
        </p:nvPicPr>
        <p:blipFill>
          <a:blip r:embed="rId6">
            <a:alphaModFix/>
          </a:blip>
          <a:stretch>
            <a:fillRect/>
          </a:stretch>
        </p:blipFill>
        <p:spPr>
          <a:xfrm>
            <a:off x="5893799" y="2517574"/>
            <a:ext cx="2460452" cy="199396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15"/>
          <p:cNvSpPr txBox="1"/>
          <p:nvPr>
            <p:ph type="ctrTitle"/>
          </p:nvPr>
        </p:nvSpPr>
        <p:spPr>
          <a:xfrm>
            <a:off x="2861400" y="1991850"/>
            <a:ext cx="34212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2"/>
                </a:solidFill>
              </a:rPr>
              <a:t>1. 	</a:t>
            </a:r>
            <a:r>
              <a:rPr lang="en"/>
              <a:t> Approach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16"/>
          <p:cNvSpPr txBox="1"/>
          <p:nvPr>
            <p:ph idx="4294967295" type="ctrTitle"/>
          </p:nvPr>
        </p:nvSpPr>
        <p:spPr>
          <a:xfrm>
            <a:off x="228600" y="228600"/>
            <a:ext cx="4773300" cy="811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3600">
                <a:solidFill>
                  <a:schemeClr val="accent2"/>
                </a:solidFill>
              </a:rPr>
              <a:t>Understanding the Trending Page </a:t>
            </a:r>
            <a:endParaRPr sz="3600">
              <a:solidFill>
                <a:schemeClr val="accent2"/>
              </a:solidFill>
            </a:endParaRPr>
          </a:p>
        </p:txBody>
      </p:sp>
      <p:sp>
        <p:nvSpPr>
          <p:cNvPr id="340" name="Google Shape;340;p16"/>
          <p:cNvSpPr txBox="1"/>
          <p:nvPr>
            <p:ph idx="4294967295" type="subTitle"/>
          </p:nvPr>
        </p:nvSpPr>
        <p:spPr>
          <a:xfrm>
            <a:off x="335700" y="1259025"/>
            <a:ext cx="8675100" cy="3279300"/>
          </a:xfrm>
          <a:prstGeom prst="rect">
            <a:avLst/>
          </a:prstGeom>
        </p:spPr>
        <p:txBody>
          <a:bodyPr anchorCtr="0" anchor="t" bIns="0" lIns="0" spcFirstLastPara="1" rIns="0" wrap="square" tIns="0">
            <a:noAutofit/>
          </a:bodyPr>
          <a:lstStyle/>
          <a:p>
            <a:pPr indent="0" lvl="0" marL="0" rtl="0" algn="l">
              <a:spcBef>
                <a:spcPts val="600"/>
              </a:spcBef>
              <a:spcAft>
                <a:spcPts val="0"/>
              </a:spcAft>
              <a:buNone/>
            </a:pPr>
            <a:r>
              <a:t/>
            </a:r>
            <a:endParaRPr b="1">
              <a:latin typeface="Montserrat"/>
              <a:ea typeface="Montserrat"/>
              <a:cs typeface="Montserrat"/>
              <a:sym typeface="Montserrat"/>
            </a:endParaRPr>
          </a:p>
          <a:p>
            <a:pPr indent="0" lvl="0" marL="0" rtl="0" algn="l">
              <a:spcBef>
                <a:spcPts val="600"/>
              </a:spcBef>
              <a:spcAft>
                <a:spcPts val="0"/>
              </a:spcAft>
              <a:buNone/>
            </a:pPr>
            <a:r>
              <a:rPr b="1" lang="en">
                <a:latin typeface="Montserrat"/>
                <a:ea typeface="Montserrat"/>
                <a:cs typeface="Montserrat"/>
                <a:sym typeface="Montserrat"/>
              </a:rPr>
              <a:t>Goal:</a:t>
            </a:r>
            <a:endParaRPr/>
          </a:p>
          <a:p>
            <a:pPr indent="0" lvl="0" marL="0" rtl="0" algn="l">
              <a:spcBef>
                <a:spcPts val="600"/>
              </a:spcBef>
              <a:spcAft>
                <a:spcPts val="0"/>
              </a:spcAft>
              <a:buClr>
                <a:schemeClr val="dk1"/>
              </a:buClr>
              <a:buSzPts val="1100"/>
              <a:buFont typeface="Arial"/>
              <a:buNone/>
            </a:pPr>
            <a:r>
              <a:rPr b="1" lang="en">
                <a:latin typeface="Montserrat"/>
                <a:ea typeface="Montserrat"/>
                <a:cs typeface="Montserrat"/>
                <a:sym typeface="Montserrat"/>
              </a:rPr>
              <a:t>Determine if there is a bias toward talk-show channels being placed on the trending page</a:t>
            </a:r>
            <a:endParaRPr b="1">
              <a:latin typeface="Montserrat"/>
              <a:ea typeface="Montserrat"/>
              <a:cs typeface="Montserrat"/>
              <a:sym typeface="Montserrat"/>
            </a:endParaRPr>
          </a:p>
          <a:p>
            <a:pPr indent="0" lvl="0" marL="0" rtl="0" algn="l">
              <a:spcBef>
                <a:spcPts val="600"/>
              </a:spcBef>
              <a:spcAft>
                <a:spcPts val="0"/>
              </a:spcAft>
              <a:buClr>
                <a:schemeClr val="dk1"/>
              </a:buClr>
              <a:buSzPts val="1100"/>
              <a:buFont typeface="Arial"/>
              <a:buNone/>
            </a:pPr>
            <a:r>
              <a:t/>
            </a:r>
            <a:endParaRPr b="1">
              <a:latin typeface="Montserrat"/>
              <a:ea typeface="Montserrat"/>
              <a:cs typeface="Montserrat"/>
              <a:sym typeface="Montserrat"/>
            </a:endParaRPr>
          </a:p>
          <a:p>
            <a:pPr indent="0" lvl="0" marL="0" rtl="0" algn="l">
              <a:spcBef>
                <a:spcPts val="600"/>
              </a:spcBef>
              <a:spcAft>
                <a:spcPts val="0"/>
              </a:spcAft>
              <a:buClr>
                <a:schemeClr val="dk1"/>
              </a:buClr>
              <a:buSzPts val="1100"/>
              <a:buFont typeface="Arial"/>
              <a:buNone/>
            </a:pPr>
            <a:r>
              <a:t/>
            </a:r>
            <a:endParaRPr/>
          </a:p>
        </p:txBody>
      </p:sp>
      <p:sp>
        <p:nvSpPr>
          <p:cNvPr id="341" name="Google Shape;341;p16"/>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17"/>
          <p:cNvSpPr txBox="1"/>
          <p:nvPr>
            <p:ph type="ctrTitle"/>
          </p:nvPr>
        </p:nvSpPr>
        <p:spPr>
          <a:xfrm>
            <a:off x="2336550" y="1991850"/>
            <a:ext cx="44709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2"/>
                </a:solidFill>
              </a:rPr>
              <a:t>2</a:t>
            </a:r>
            <a:r>
              <a:rPr lang="en">
                <a:solidFill>
                  <a:schemeClr val="accent2"/>
                </a:solidFill>
              </a:rPr>
              <a:t>. </a:t>
            </a:r>
            <a:r>
              <a:rPr lang="en"/>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18"/>
          <p:cNvSpPr txBox="1"/>
          <p:nvPr>
            <p:ph type="title"/>
          </p:nvPr>
        </p:nvSpPr>
        <p:spPr>
          <a:xfrm>
            <a:off x="776450" y="402700"/>
            <a:ext cx="3587400" cy="8568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The Null Hypothesis</a:t>
            </a:r>
            <a:endParaRPr/>
          </a:p>
        </p:txBody>
      </p:sp>
      <p:sp>
        <p:nvSpPr>
          <p:cNvPr id="352" name="Google Shape;352;p18"/>
          <p:cNvSpPr txBox="1"/>
          <p:nvPr>
            <p:ph idx="1" type="body"/>
          </p:nvPr>
        </p:nvSpPr>
        <p:spPr>
          <a:xfrm>
            <a:off x="776400" y="1998150"/>
            <a:ext cx="7591200" cy="11472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Font typeface="Montserrat"/>
              <a:buChar char="❑"/>
            </a:pPr>
            <a:r>
              <a:rPr b="1" lang="en">
                <a:latin typeface="Montserrat"/>
                <a:ea typeface="Montserrat"/>
                <a:cs typeface="Montserrat"/>
                <a:sym typeface="Montserrat"/>
              </a:rPr>
              <a:t>There is no correlation between views per video and quantity of videos to the likelihood of a video landing on the trending page</a:t>
            </a:r>
            <a:endParaRPr b="1">
              <a:latin typeface="Montserrat"/>
              <a:ea typeface="Montserrat"/>
              <a:cs typeface="Montserrat"/>
              <a:sym typeface="Montserrat"/>
            </a:endParaRPr>
          </a:p>
        </p:txBody>
      </p:sp>
      <p:sp>
        <p:nvSpPr>
          <p:cNvPr id="353" name="Google Shape;353;p18"/>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19"/>
          <p:cNvSpPr txBox="1"/>
          <p:nvPr>
            <p:ph type="title"/>
          </p:nvPr>
        </p:nvSpPr>
        <p:spPr>
          <a:xfrm>
            <a:off x="597150" y="54825"/>
            <a:ext cx="3587400" cy="856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Talk Show </a:t>
            </a:r>
            <a:r>
              <a:rPr lang="en"/>
              <a:t>Significance</a:t>
            </a:r>
            <a:r>
              <a:rPr lang="en"/>
              <a:t> on the Trending Page</a:t>
            </a:r>
            <a:endParaRPr/>
          </a:p>
        </p:txBody>
      </p:sp>
      <p:sp>
        <p:nvSpPr>
          <p:cNvPr id="359" name="Google Shape;359;p19"/>
          <p:cNvSpPr txBox="1"/>
          <p:nvPr>
            <p:ph idx="1" type="body"/>
          </p:nvPr>
        </p:nvSpPr>
        <p:spPr>
          <a:xfrm>
            <a:off x="5721225" y="1154200"/>
            <a:ext cx="2780700" cy="3188400"/>
          </a:xfrm>
          <a:prstGeom prst="rect">
            <a:avLst/>
          </a:prstGeom>
        </p:spPr>
        <p:txBody>
          <a:bodyPr anchorCtr="0" anchor="t" bIns="0" lIns="0" spcFirstLastPara="1" rIns="0" wrap="square" tIns="0">
            <a:noAutofit/>
          </a:bodyPr>
          <a:lstStyle/>
          <a:p>
            <a:pPr indent="-342900" lvl="0" marL="457200" rtl="0" algn="l">
              <a:spcBef>
                <a:spcPts val="600"/>
              </a:spcBef>
              <a:spcAft>
                <a:spcPts val="0"/>
              </a:spcAft>
              <a:buSzPts val="1800"/>
              <a:buChar char="❑"/>
            </a:pPr>
            <a:r>
              <a:rPr lang="en" sz="1800"/>
              <a:t>Despite being only ~.3% of trending channels, Talk Shows make up 3% of all trending videos.</a:t>
            </a:r>
            <a:endParaRPr sz="1800"/>
          </a:p>
        </p:txBody>
      </p:sp>
      <p:sp>
        <p:nvSpPr>
          <p:cNvPr id="360" name="Google Shape;360;p19"/>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61" name="Google Shape;361;p19"/>
          <p:cNvPicPr preferRelativeResize="0"/>
          <p:nvPr/>
        </p:nvPicPr>
        <p:blipFill>
          <a:blip r:embed="rId3">
            <a:alphaModFix/>
          </a:blip>
          <a:stretch>
            <a:fillRect/>
          </a:stretch>
        </p:blipFill>
        <p:spPr>
          <a:xfrm>
            <a:off x="507600" y="911625"/>
            <a:ext cx="4845475" cy="39636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20"/>
          <p:cNvSpPr txBox="1"/>
          <p:nvPr>
            <p:ph type="title"/>
          </p:nvPr>
        </p:nvSpPr>
        <p:spPr>
          <a:xfrm>
            <a:off x="597150" y="54825"/>
            <a:ext cx="3587400" cy="856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Categories on Trending Page</a:t>
            </a:r>
            <a:endParaRPr/>
          </a:p>
        </p:txBody>
      </p:sp>
      <p:sp>
        <p:nvSpPr>
          <p:cNvPr id="367" name="Google Shape;367;p20"/>
          <p:cNvSpPr txBox="1"/>
          <p:nvPr>
            <p:ph idx="1" type="body"/>
          </p:nvPr>
        </p:nvSpPr>
        <p:spPr>
          <a:xfrm>
            <a:off x="2400875" y="3757525"/>
            <a:ext cx="6101100" cy="1609800"/>
          </a:xfrm>
          <a:prstGeom prst="rect">
            <a:avLst/>
          </a:prstGeom>
        </p:spPr>
        <p:txBody>
          <a:bodyPr anchorCtr="0" anchor="t" bIns="0" lIns="0" spcFirstLastPara="1" rIns="0" wrap="square" tIns="0">
            <a:noAutofit/>
          </a:bodyPr>
          <a:lstStyle/>
          <a:p>
            <a:pPr indent="-342900" lvl="0" marL="457200" rtl="0" algn="l">
              <a:spcBef>
                <a:spcPts val="600"/>
              </a:spcBef>
              <a:spcAft>
                <a:spcPts val="0"/>
              </a:spcAft>
              <a:buSzPts val="1800"/>
              <a:buChar char="❑"/>
            </a:pPr>
            <a:r>
              <a:rPr lang="en" sz="1800"/>
              <a:t>The Entertainment category is heavily favored on the trending page, not receiving as nearly as many views but being  featured on trending more often</a:t>
            </a:r>
            <a:endParaRPr sz="1800"/>
          </a:p>
        </p:txBody>
      </p:sp>
      <p:sp>
        <p:nvSpPr>
          <p:cNvPr id="368" name="Google Shape;368;p20"/>
          <p:cNvSpPr txBox="1"/>
          <p:nvPr>
            <p:ph idx="12" type="sldNum"/>
          </p:nvPr>
        </p:nvSpPr>
        <p:spPr>
          <a:xfrm>
            <a:off x="8729400" y="4734075"/>
            <a:ext cx="414600" cy="40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fld id="{00000000-1234-1234-1234-123412341234}" type="slidenum">
              <a:rPr lang="en"/>
              <a:t>‹#›</a:t>
            </a:fld>
            <a:endParaRPr/>
          </a:p>
        </p:txBody>
      </p:sp>
      <p:pic>
        <p:nvPicPr>
          <p:cNvPr id="369" name="Google Shape;369;p20"/>
          <p:cNvPicPr preferRelativeResize="0"/>
          <p:nvPr/>
        </p:nvPicPr>
        <p:blipFill>
          <a:blip r:embed="rId3">
            <a:alphaModFix/>
          </a:blip>
          <a:stretch>
            <a:fillRect/>
          </a:stretch>
        </p:blipFill>
        <p:spPr>
          <a:xfrm>
            <a:off x="597150" y="772650"/>
            <a:ext cx="5216351" cy="2928475"/>
          </a:xfrm>
          <a:prstGeom prst="rect">
            <a:avLst/>
          </a:prstGeom>
          <a:noFill/>
          <a:ln>
            <a:noFill/>
          </a:ln>
        </p:spPr>
      </p:pic>
      <p:sp>
        <p:nvSpPr>
          <p:cNvPr id="370" name="Google Shape;370;p20"/>
          <p:cNvSpPr/>
          <p:nvPr/>
        </p:nvSpPr>
        <p:spPr>
          <a:xfrm>
            <a:off x="4387100" y="1996875"/>
            <a:ext cx="264600" cy="250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Volsce template">
  <a:themeElements>
    <a:clrScheme name="Custom 347">
      <a:dk1>
        <a:srgbClr val="252831"/>
      </a:dk1>
      <a:lt1>
        <a:srgbClr val="FFFFFF"/>
      </a:lt1>
      <a:dk2>
        <a:srgbClr val="68728D"/>
      </a:dk2>
      <a:lt2>
        <a:srgbClr val="E9EDF3"/>
      </a:lt2>
      <a:accent1>
        <a:srgbClr val="7D89AC"/>
      </a:accent1>
      <a:accent2>
        <a:srgbClr val="728CD8"/>
      </a:accent2>
      <a:accent3>
        <a:srgbClr val="72D8D8"/>
      </a:accent3>
      <a:accent4>
        <a:srgbClr val="B1D872"/>
      </a:accent4>
      <a:accent5>
        <a:srgbClr val="F8D067"/>
      </a:accent5>
      <a:accent6>
        <a:srgbClr val="BDC3D3"/>
      </a:accent6>
      <a:hlink>
        <a:srgbClr val="7D89A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